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61" autoAdjust="0"/>
  </p:normalViewPr>
  <p:slideViewPr>
    <p:cSldViewPr snapToGrid="0">
      <p:cViewPr>
        <p:scale>
          <a:sx n="89" d="100"/>
          <a:sy n="89" d="100"/>
        </p:scale>
        <p:origin x="438" y="-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28BC7-765F-4FEE-9A31-FBE062ED486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E72E52-351D-4EDC-AD3A-A88374A0DB00}">
      <dgm:prSet phldrT="[Текст]"/>
      <dgm:spPr>
        <a:ln w="15875">
          <a:solidFill>
            <a:srgbClr val="002060"/>
          </a:solidFill>
        </a:ln>
      </dgm:spPr>
      <dgm:t>
        <a:bodyPr/>
        <a:lstStyle/>
        <a:p>
          <a:pPr algn="ctr"/>
          <a:r>
            <a:rPr lang="ru-RU" b="1" dirty="0" smtClean="0">
              <a:solidFill>
                <a:schemeClr val="tx1"/>
              </a:solidFill>
            </a:rPr>
            <a:t>Действия населения по сигналу: </a:t>
          </a:r>
          <a:endParaRPr lang="ru-RU" dirty="0">
            <a:solidFill>
              <a:schemeClr val="tx1"/>
            </a:solidFill>
          </a:endParaRPr>
        </a:p>
      </dgm:t>
    </dgm:pt>
    <dgm:pt modelId="{6B88656A-A200-46C4-8839-C0FFBAFBDCF5}" type="parTrans" cxnId="{2C0E59FD-F4B0-4B44-A3D8-D8D35908B05F}">
      <dgm:prSet/>
      <dgm:spPr/>
      <dgm:t>
        <a:bodyPr/>
        <a:lstStyle/>
        <a:p>
          <a:endParaRPr lang="ru-RU"/>
        </a:p>
      </dgm:t>
    </dgm:pt>
    <dgm:pt modelId="{FC77D6F1-2A9C-4A6E-BD72-3162829BC63E}" type="sibTrans" cxnId="{2C0E59FD-F4B0-4B44-A3D8-D8D35908B05F}">
      <dgm:prSet/>
      <dgm:spPr>
        <a:solidFill>
          <a:schemeClr val="tx2">
            <a:lumMod val="90000"/>
            <a:lumOff val="1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2D1E9BFE-495A-4592-B122-221AFB6CAA48}">
      <dgm:prSet phldrT="[Текст]" custT="1"/>
      <dgm:spPr>
        <a:ln w="15875">
          <a:solidFill>
            <a:srgbClr val="002060"/>
          </a:solidFill>
        </a:ln>
      </dgm:spPr>
      <dgm:t>
        <a:bodyPr/>
        <a:lstStyle/>
        <a:p>
          <a:r>
            <a:rPr lang="ru-RU" sz="1800" b="1" i="1" dirty="0" smtClean="0">
              <a:solidFill>
                <a:schemeClr val="tx1"/>
              </a:solidFill>
            </a:rPr>
            <a:t>          </a:t>
          </a:r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включите радио, телевизор;</a:t>
          </a:r>
          <a:endParaRPr lang="ru-RU" sz="1800" b="1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9AE665-86A2-4797-917F-FA859F7BEB69}" type="parTrans" cxnId="{32C175BE-F042-4E59-8FA8-366D7369C0F2}">
      <dgm:prSet/>
      <dgm:spPr/>
      <dgm:t>
        <a:bodyPr/>
        <a:lstStyle/>
        <a:p>
          <a:endParaRPr lang="ru-RU"/>
        </a:p>
      </dgm:t>
    </dgm:pt>
    <dgm:pt modelId="{ED8975EC-B240-437C-84DA-47BA4C994539}" type="sibTrans" cxnId="{32C175BE-F042-4E59-8FA8-366D7369C0F2}">
      <dgm:prSet/>
      <dgm:spPr>
        <a:solidFill>
          <a:schemeClr val="tx2">
            <a:lumMod val="90000"/>
            <a:lumOff val="10000"/>
            <a:alpha val="90000"/>
          </a:schemeClr>
        </a:solidFill>
      </dgm:spPr>
      <dgm:t>
        <a:bodyPr/>
        <a:lstStyle/>
        <a:p>
          <a:endParaRPr lang="ru-RU" dirty="0"/>
        </a:p>
      </dgm:t>
    </dgm:pt>
    <dgm:pt modelId="{D5C05797-D171-4212-9507-45771C6ABD3A}">
      <dgm:prSet phldrT="[Текст]" custT="1"/>
      <dgm:spPr>
        <a:ln w="15875">
          <a:solidFill>
            <a:srgbClr val="002060"/>
          </a:solidFill>
        </a:ln>
      </dgm:spPr>
      <dgm:t>
        <a:bodyPr/>
        <a:lstStyle/>
        <a:p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прослушайте речевое сообщение;</a:t>
          </a:r>
          <a:endParaRPr lang="ru-RU" sz="1800" b="1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30471A-3AA4-43D4-A980-BCBF14FDA3A9}" type="parTrans" cxnId="{A5A7AB06-015A-44D1-AB3E-11791EE2FDCF}">
      <dgm:prSet/>
      <dgm:spPr/>
      <dgm:t>
        <a:bodyPr/>
        <a:lstStyle/>
        <a:p>
          <a:endParaRPr lang="ru-RU"/>
        </a:p>
      </dgm:t>
    </dgm:pt>
    <dgm:pt modelId="{449F74BF-1BA1-480C-9ADC-494B1C4A377B}" type="sibTrans" cxnId="{A5A7AB06-015A-44D1-AB3E-11791EE2FDCF}">
      <dgm:prSet/>
      <dgm:spPr>
        <a:solidFill>
          <a:schemeClr val="tx2">
            <a:lumMod val="90000"/>
            <a:lumOff val="1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7C008312-4455-4CB3-A72D-CF5F852BCD8B}">
      <dgm:prSet phldrT="[Текст]"/>
      <dgm:spPr/>
      <dgm:t>
        <a:bodyPr/>
        <a:lstStyle/>
        <a:p>
          <a:endParaRPr lang="ru-RU" dirty="0"/>
        </a:p>
      </dgm:t>
    </dgm:pt>
    <dgm:pt modelId="{BDF0CD86-0B20-4D4A-BE2A-E3C630023F23}" type="parTrans" cxnId="{CB8B7C72-DAF3-4E55-886D-5EB71C578E33}">
      <dgm:prSet/>
      <dgm:spPr/>
      <dgm:t>
        <a:bodyPr/>
        <a:lstStyle/>
        <a:p>
          <a:endParaRPr lang="ru-RU"/>
        </a:p>
      </dgm:t>
    </dgm:pt>
    <dgm:pt modelId="{4AC5DCD3-6D38-4934-B13A-4DB0CFEBDAF0}" type="sibTrans" cxnId="{CB8B7C72-DAF3-4E55-886D-5EB71C578E33}">
      <dgm:prSet/>
      <dgm:spPr/>
      <dgm:t>
        <a:bodyPr/>
        <a:lstStyle/>
        <a:p>
          <a:endParaRPr lang="ru-RU"/>
        </a:p>
      </dgm:t>
    </dgm:pt>
    <dgm:pt modelId="{D50984A2-6341-49EA-B71C-9ADBFB3A5BEB}">
      <dgm:prSet phldrT="[Текст]" custT="1"/>
      <dgm:spPr>
        <a:ln w="15875">
          <a:solidFill>
            <a:srgbClr val="00206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действуйте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в соответствии с указаниями;</a:t>
          </a:r>
          <a:endParaRPr lang="ru-RU" sz="1800" b="1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8BD1AA-6379-4AD3-BE39-1C1329D39FAC}" type="parTrans" cxnId="{B398B3C5-F718-4301-AA8E-DA46BD777DAF}">
      <dgm:prSet/>
      <dgm:spPr/>
      <dgm:t>
        <a:bodyPr/>
        <a:lstStyle/>
        <a:p>
          <a:endParaRPr lang="ru-RU"/>
        </a:p>
      </dgm:t>
    </dgm:pt>
    <dgm:pt modelId="{3A8694AA-D55F-47C3-B65F-5209590E8A3D}" type="sibTrans" cxnId="{B398B3C5-F718-4301-AA8E-DA46BD777DAF}">
      <dgm:prSet/>
      <dgm:spPr>
        <a:solidFill>
          <a:schemeClr val="tx2">
            <a:lumMod val="90000"/>
            <a:lumOff val="1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956D1BFD-3148-4198-8C94-5E99C9A51467}">
      <dgm:prSet phldrT="[Текст]" custT="1"/>
      <dgm:spPr>
        <a:ln w="15875">
          <a:solidFill>
            <a:srgbClr val="002060"/>
          </a:solidFill>
        </a:ln>
      </dgm:spPr>
      <dgm:t>
        <a:bodyPr rIns="0"/>
        <a:lstStyle/>
        <a:p>
          <a:pPr algn="l" defTabSz="144000"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</a:t>
          </a:r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оповестите соседей и близких</a:t>
          </a:r>
        </a:p>
        <a:p>
          <a:pPr algn="l" defTabSz="144000">
            <a:lnSpc>
              <a:spcPct val="100000"/>
            </a:lnSpc>
            <a:spcAft>
              <a:spcPts val="0"/>
            </a:spcAft>
          </a:pPr>
          <a:r>
            <a:rPr lang="ru-RU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о полученной информации.</a:t>
          </a:r>
          <a:endParaRPr lang="ru-RU" sz="1800" b="1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792245-2C6D-4458-BBC2-F0C191F28CD6}" type="parTrans" cxnId="{9CA3F290-B4B4-42DA-AAD0-32FF34E2A517}">
      <dgm:prSet/>
      <dgm:spPr/>
      <dgm:t>
        <a:bodyPr/>
        <a:lstStyle/>
        <a:p>
          <a:endParaRPr lang="ru-RU"/>
        </a:p>
      </dgm:t>
    </dgm:pt>
    <dgm:pt modelId="{9B521FAF-C60B-4FCE-920C-3D371306E1D7}" type="sibTrans" cxnId="{9CA3F290-B4B4-42DA-AAD0-32FF34E2A517}">
      <dgm:prSet/>
      <dgm:spPr/>
      <dgm:t>
        <a:bodyPr/>
        <a:lstStyle/>
        <a:p>
          <a:endParaRPr lang="ru-RU"/>
        </a:p>
      </dgm:t>
    </dgm:pt>
    <dgm:pt modelId="{8F7A923F-4832-4C88-B12D-F8150696DC2F}" type="pres">
      <dgm:prSet presAssocID="{74228BC7-765F-4FEE-9A31-FBE062ED486D}" presName="outerComposite" presStyleCnt="0">
        <dgm:presLayoutVars>
          <dgm:chMax val="5"/>
          <dgm:dir/>
          <dgm:resizeHandles val="exact"/>
        </dgm:presLayoutVars>
      </dgm:prSet>
      <dgm:spPr/>
    </dgm:pt>
    <dgm:pt modelId="{C3FCBB22-DFB5-4066-9A4A-99BAE3E98C80}" type="pres">
      <dgm:prSet presAssocID="{74228BC7-765F-4FEE-9A31-FBE062ED486D}" presName="dummyMaxCanvas" presStyleCnt="0">
        <dgm:presLayoutVars/>
      </dgm:prSet>
      <dgm:spPr/>
    </dgm:pt>
    <dgm:pt modelId="{500333D6-36DF-4093-A2AC-C45120B6A177}" type="pres">
      <dgm:prSet presAssocID="{74228BC7-765F-4FEE-9A31-FBE062ED486D}" presName="FiveNodes_1" presStyleLbl="node1" presStyleIdx="0" presStyleCnt="5">
        <dgm:presLayoutVars>
          <dgm:bulletEnabled val="1"/>
        </dgm:presLayoutVars>
      </dgm:prSet>
      <dgm:spPr/>
    </dgm:pt>
    <dgm:pt modelId="{D4657AC2-4146-4C59-9E7B-73743AABBFC9}" type="pres">
      <dgm:prSet presAssocID="{74228BC7-765F-4FEE-9A31-FBE062ED486D}" presName="FiveNodes_2" presStyleLbl="node1" presStyleIdx="1" presStyleCnt="5">
        <dgm:presLayoutVars>
          <dgm:bulletEnabled val="1"/>
        </dgm:presLayoutVars>
      </dgm:prSet>
      <dgm:spPr/>
    </dgm:pt>
    <dgm:pt modelId="{ABD0C54F-0253-40A1-B09D-7E92F10886C2}" type="pres">
      <dgm:prSet presAssocID="{74228BC7-765F-4FEE-9A31-FBE062ED486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23A9EA-DF3D-4A0C-A1E0-66F3B211558C}" type="pres">
      <dgm:prSet presAssocID="{74228BC7-765F-4FEE-9A31-FBE062ED486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CED7-55CF-4B05-820F-CC3B6DF49CCB}" type="pres">
      <dgm:prSet presAssocID="{74228BC7-765F-4FEE-9A31-FBE062ED486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6D78B-3FF3-4B91-A161-226E4064F845}" type="pres">
      <dgm:prSet presAssocID="{74228BC7-765F-4FEE-9A31-FBE062ED486D}" presName="FiveConn_1-2" presStyleLbl="fgAccFollowNode1" presStyleIdx="0" presStyleCnt="4" custLinFactX="-62402" custLinFactNeighborX="-100000" custLinFactNeighborY="11000">
        <dgm:presLayoutVars>
          <dgm:bulletEnabled val="1"/>
        </dgm:presLayoutVars>
      </dgm:prSet>
      <dgm:spPr/>
    </dgm:pt>
    <dgm:pt modelId="{D8F7E59A-DB80-495A-8CCF-E61F8924E9A9}" type="pres">
      <dgm:prSet presAssocID="{74228BC7-765F-4FEE-9A31-FBE062ED486D}" presName="FiveConn_2-3" presStyleLbl="fgAccFollowNode1" presStyleIdx="1" presStyleCnt="4" custLinFactX="-72677" custLinFactNeighborX="-100000" custLinFactNeighborY="6406">
        <dgm:presLayoutVars>
          <dgm:bulletEnabled val="1"/>
        </dgm:presLayoutVars>
      </dgm:prSet>
      <dgm:spPr/>
    </dgm:pt>
    <dgm:pt modelId="{6488856D-4B42-4EE7-B3F1-B657FF629EC7}" type="pres">
      <dgm:prSet presAssocID="{74228BC7-765F-4FEE-9A31-FBE062ED486D}" presName="FiveConn_3-4" presStyleLbl="fgAccFollowNode1" presStyleIdx="2" presStyleCnt="4" custLinFactX="-99417" custLinFactNeighborX="-100000" custLinFactNeighborY="13975">
        <dgm:presLayoutVars>
          <dgm:bulletEnabled val="1"/>
        </dgm:presLayoutVars>
      </dgm:prSet>
      <dgm:spPr/>
    </dgm:pt>
    <dgm:pt modelId="{E93EC775-1266-4498-952D-994AC50C7460}" type="pres">
      <dgm:prSet presAssocID="{74228BC7-765F-4FEE-9A31-FBE062ED486D}" presName="FiveConn_4-5" presStyleLbl="fgAccFollowNode1" presStyleIdx="3" presStyleCnt="4" custLinFactX="-100000" custLinFactNeighborX="-129773" custLinFactNeighborY="4985">
        <dgm:presLayoutVars>
          <dgm:bulletEnabled val="1"/>
        </dgm:presLayoutVars>
      </dgm:prSet>
      <dgm:spPr/>
    </dgm:pt>
    <dgm:pt modelId="{8B7832ED-BA08-42AA-8377-E81DB6D3B5C6}" type="pres">
      <dgm:prSet presAssocID="{74228BC7-765F-4FEE-9A31-FBE062ED486D}" presName="FiveNodes_1_text" presStyleLbl="node1" presStyleIdx="4" presStyleCnt="5">
        <dgm:presLayoutVars>
          <dgm:bulletEnabled val="1"/>
        </dgm:presLayoutVars>
      </dgm:prSet>
      <dgm:spPr/>
    </dgm:pt>
    <dgm:pt modelId="{8B2B5E4D-D8AA-40A3-B877-83EB86B1BB05}" type="pres">
      <dgm:prSet presAssocID="{74228BC7-765F-4FEE-9A31-FBE062ED486D}" presName="FiveNodes_2_text" presStyleLbl="node1" presStyleIdx="4" presStyleCnt="5">
        <dgm:presLayoutVars>
          <dgm:bulletEnabled val="1"/>
        </dgm:presLayoutVars>
      </dgm:prSet>
      <dgm:spPr/>
    </dgm:pt>
    <dgm:pt modelId="{BB6477D5-353E-43CF-8C30-44985FF065B7}" type="pres">
      <dgm:prSet presAssocID="{74228BC7-765F-4FEE-9A31-FBE062ED486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451DD-0BA4-494C-9AE8-ED9DCD1C5A24}" type="pres">
      <dgm:prSet presAssocID="{74228BC7-765F-4FEE-9A31-FBE062ED486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93101-5262-4B80-A90B-CDD7ED0747A6}" type="pres">
      <dgm:prSet presAssocID="{74228BC7-765F-4FEE-9A31-FBE062ED486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A7AB06-015A-44D1-AB3E-11791EE2FDCF}" srcId="{74228BC7-765F-4FEE-9A31-FBE062ED486D}" destId="{D5C05797-D171-4212-9507-45771C6ABD3A}" srcOrd="2" destOrd="0" parTransId="{C430471A-3AA4-43D4-A980-BCBF14FDA3A9}" sibTransId="{449F74BF-1BA1-480C-9ADC-494B1C4A377B}"/>
    <dgm:cxn modelId="{CB8B7C72-DAF3-4E55-886D-5EB71C578E33}" srcId="{74228BC7-765F-4FEE-9A31-FBE062ED486D}" destId="{7C008312-4455-4CB3-A72D-CF5F852BCD8B}" srcOrd="5" destOrd="0" parTransId="{BDF0CD86-0B20-4D4A-BE2A-E3C630023F23}" sibTransId="{4AC5DCD3-6D38-4934-B13A-4DB0CFEBDAF0}"/>
    <dgm:cxn modelId="{6BC66C19-5D67-4CB1-853C-B829791A11AD}" type="presOf" srcId="{D50984A2-6341-49EA-B71C-9ADBFB3A5BEB}" destId="{CCE451DD-0BA4-494C-9AE8-ED9DCD1C5A24}" srcOrd="1" destOrd="0" presId="urn:microsoft.com/office/officeart/2005/8/layout/vProcess5"/>
    <dgm:cxn modelId="{B398B3C5-F718-4301-AA8E-DA46BD777DAF}" srcId="{74228BC7-765F-4FEE-9A31-FBE062ED486D}" destId="{D50984A2-6341-49EA-B71C-9ADBFB3A5BEB}" srcOrd="3" destOrd="0" parTransId="{648BD1AA-6379-4AD3-BE39-1C1329D39FAC}" sibTransId="{3A8694AA-D55F-47C3-B65F-5209590E8A3D}"/>
    <dgm:cxn modelId="{D912A617-5FF1-4521-B3D5-9CE81026F8A6}" type="presOf" srcId="{D50984A2-6341-49EA-B71C-9ADBFB3A5BEB}" destId="{3F23A9EA-DF3D-4A0C-A1E0-66F3B211558C}" srcOrd="0" destOrd="0" presId="urn:microsoft.com/office/officeart/2005/8/layout/vProcess5"/>
    <dgm:cxn modelId="{3FADB55E-7CFF-4E2F-B72E-4337228F5190}" type="presOf" srcId="{956D1BFD-3148-4198-8C94-5E99C9A51467}" destId="{6A1ACED7-55CF-4B05-820F-CC3B6DF49CCB}" srcOrd="0" destOrd="0" presId="urn:microsoft.com/office/officeart/2005/8/layout/vProcess5"/>
    <dgm:cxn modelId="{9CA3F290-B4B4-42DA-AAD0-32FF34E2A517}" srcId="{74228BC7-765F-4FEE-9A31-FBE062ED486D}" destId="{956D1BFD-3148-4198-8C94-5E99C9A51467}" srcOrd="4" destOrd="0" parTransId="{F2792245-2C6D-4458-BBC2-F0C191F28CD6}" sibTransId="{9B521FAF-C60B-4FCE-920C-3D371306E1D7}"/>
    <dgm:cxn modelId="{D2FBA878-8347-4119-8A61-BFC5894D7F9F}" type="presOf" srcId="{D5C05797-D171-4212-9507-45771C6ABD3A}" destId="{ABD0C54F-0253-40A1-B09D-7E92F10886C2}" srcOrd="0" destOrd="0" presId="urn:microsoft.com/office/officeart/2005/8/layout/vProcess5"/>
    <dgm:cxn modelId="{8169C74B-9389-45DB-A1E0-1D93C2814F4B}" type="presOf" srcId="{ED8975EC-B240-437C-84DA-47BA4C994539}" destId="{D8F7E59A-DB80-495A-8CCF-E61F8924E9A9}" srcOrd="0" destOrd="0" presId="urn:microsoft.com/office/officeart/2005/8/layout/vProcess5"/>
    <dgm:cxn modelId="{A0ACFB77-434D-4E8B-8F86-8AFD97683092}" type="presOf" srcId="{3A8694AA-D55F-47C3-B65F-5209590E8A3D}" destId="{E93EC775-1266-4498-952D-994AC50C7460}" srcOrd="0" destOrd="0" presId="urn:microsoft.com/office/officeart/2005/8/layout/vProcess5"/>
    <dgm:cxn modelId="{D9FD9767-D6F9-4FB3-80DC-659331B2C61A}" type="presOf" srcId="{2D1E9BFE-495A-4592-B122-221AFB6CAA48}" destId="{8B2B5E4D-D8AA-40A3-B877-83EB86B1BB05}" srcOrd="1" destOrd="0" presId="urn:microsoft.com/office/officeart/2005/8/layout/vProcess5"/>
    <dgm:cxn modelId="{23DFB520-63AA-4C0F-A35E-232AAB75CD94}" type="presOf" srcId="{BAE72E52-351D-4EDC-AD3A-A88374A0DB00}" destId="{500333D6-36DF-4093-A2AC-C45120B6A177}" srcOrd="0" destOrd="0" presId="urn:microsoft.com/office/officeart/2005/8/layout/vProcess5"/>
    <dgm:cxn modelId="{07F57C50-1A66-46FB-8892-C1A056065A0A}" type="presOf" srcId="{BAE72E52-351D-4EDC-AD3A-A88374A0DB00}" destId="{8B7832ED-BA08-42AA-8377-E81DB6D3B5C6}" srcOrd="1" destOrd="0" presId="urn:microsoft.com/office/officeart/2005/8/layout/vProcess5"/>
    <dgm:cxn modelId="{32C175BE-F042-4E59-8FA8-366D7369C0F2}" srcId="{74228BC7-765F-4FEE-9A31-FBE062ED486D}" destId="{2D1E9BFE-495A-4592-B122-221AFB6CAA48}" srcOrd="1" destOrd="0" parTransId="{D29AE665-86A2-4797-917F-FA859F7BEB69}" sibTransId="{ED8975EC-B240-437C-84DA-47BA4C994539}"/>
    <dgm:cxn modelId="{B2056B61-CFC3-4929-A18C-6DC4E4DDB9FE}" type="presOf" srcId="{449F74BF-1BA1-480C-9ADC-494B1C4A377B}" destId="{6488856D-4B42-4EE7-B3F1-B657FF629EC7}" srcOrd="0" destOrd="0" presId="urn:microsoft.com/office/officeart/2005/8/layout/vProcess5"/>
    <dgm:cxn modelId="{881849B2-4F32-4B80-94CA-6F18E38BBCFB}" type="presOf" srcId="{956D1BFD-3148-4198-8C94-5E99C9A51467}" destId="{CD293101-5262-4B80-A90B-CDD7ED0747A6}" srcOrd="1" destOrd="0" presId="urn:microsoft.com/office/officeart/2005/8/layout/vProcess5"/>
    <dgm:cxn modelId="{16649A48-E27A-46E5-9171-72EB29B92D90}" type="presOf" srcId="{74228BC7-765F-4FEE-9A31-FBE062ED486D}" destId="{8F7A923F-4832-4C88-B12D-F8150696DC2F}" srcOrd="0" destOrd="0" presId="urn:microsoft.com/office/officeart/2005/8/layout/vProcess5"/>
    <dgm:cxn modelId="{C5726CFA-6815-4CBC-A35E-2A65A47B443C}" type="presOf" srcId="{D5C05797-D171-4212-9507-45771C6ABD3A}" destId="{BB6477D5-353E-43CF-8C30-44985FF065B7}" srcOrd="1" destOrd="0" presId="urn:microsoft.com/office/officeart/2005/8/layout/vProcess5"/>
    <dgm:cxn modelId="{6D4DD958-8695-42D6-98DF-E7AE28708246}" type="presOf" srcId="{FC77D6F1-2A9C-4A6E-BD72-3162829BC63E}" destId="{8396D78B-3FF3-4B91-A161-226E4064F845}" srcOrd="0" destOrd="0" presId="urn:microsoft.com/office/officeart/2005/8/layout/vProcess5"/>
    <dgm:cxn modelId="{2C0E59FD-F4B0-4B44-A3D8-D8D35908B05F}" srcId="{74228BC7-765F-4FEE-9A31-FBE062ED486D}" destId="{BAE72E52-351D-4EDC-AD3A-A88374A0DB00}" srcOrd="0" destOrd="0" parTransId="{6B88656A-A200-46C4-8839-C0FFBAFBDCF5}" sibTransId="{FC77D6F1-2A9C-4A6E-BD72-3162829BC63E}"/>
    <dgm:cxn modelId="{255CA14C-A568-4965-9477-943BE731A5A3}" type="presOf" srcId="{2D1E9BFE-495A-4592-B122-221AFB6CAA48}" destId="{D4657AC2-4146-4C59-9E7B-73743AABBFC9}" srcOrd="0" destOrd="0" presId="urn:microsoft.com/office/officeart/2005/8/layout/vProcess5"/>
    <dgm:cxn modelId="{F299A880-7ACE-4E19-81AA-B97C0C50C785}" type="presParOf" srcId="{8F7A923F-4832-4C88-B12D-F8150696DC2F}" destId="{C3FCBB22-DFB5-4066-9A4A-99BAE3E98C80}" srcOrd="0" destOrd="0" presId="urn:microsoft.com/office/officeart/2005/8/layout/vProcess5"/>
    <dgm:cxn modelId="{FBE5DD8B-08D0-4774-8FE2-3D3E872D1852}" type="presParOf" srcId="{8F7A923F-4832-4C88-B12D-F8150696DC2F}" destId="{500333D6-36DF-4093-A2AC-C45120B6A177}" srcOrd="1" destOrd="0" presId="urn:microsoft.com/office/officeart/2005/8/layout/vProcess5"/>
    <dgm:cxn modelId="{D53540FA-227A-4E93-ADC5-291674A1859D}" type="presParOf" srcId="{8F7A923F-4832-4C88-B12D-F8150696DC2F}" destId="{D4657AC2-4146-4C59-9E7B-73743AABBFC9}" srcOrd="2" destOrd="0" presId="urn:microsoft.com/office/officeart/2005/8/layout/vProcess5"/>
    <dgm:cxn modelId="{6BA91964-1D6D-4FD5-BBC4-064B8AD6D362}" type="presParOf" srcId="{8F7A923F-4832-4C88-B12D-F8150696DC2F}" destId="{ABD0C54F-0253-40A1-B09D-7E92F10886C2}" srcOrd="3" destOrd="0" presId="urn:microsoft.com/office/officeart/2005/8/layout/vProcess5"/>
    <dgm:cxn modelId="{AD36610B-630D-4580-8404-0BF9DF03739B}" type="presParOf" srcId="{8F7A923F-4832-4C88-B12D-F8150696DC2F}" destId="{3F23A9EA-DF3D-4A0C-A1E0-66F3B211558C}" srcOrd="4" destOrd="0" presId="urn:microsoft.com/office/officeart/2005/8/layout/vProcess5"/>
    <dgm:cxn modelId="{F2C6860B-BD12-461D-A71D-77406626B601}" type="presParOf" srcId="{8F7A923F-4832-4C88-B12D-F8150696DC2F}" destId="{6A1ACED7-55CF-4B05-820F-CC3B6DF49CCB}" srcOrd="5" destOrd="0" presId="urn:microsoft.com/office/officeart/2005/8/layout/vProcess5"/>
    <dgm:cxn modelId="{1CE0FC57-E452-4058-A35F-C2B8ECB5ED90}" type="presParOf" srcId="{8F7A923F-4832-4C88-B12D-F8150696DC2F}" destId="{8396D78B-3FF3-4B91-A161-226E4064F845}" srcOrd="6" destOrd="0" presId="urn:microsoft.com/office/officeart/2005/8/layout/vProcess5"/>
    <dgm:cxn modelId="{80BDE3F8-8E44-4062-B5D0-1B27EDFADC8D}" type="presParOf" srcId="{8F7A923F-4832-4C88-B12D-F8150696DC2F}" destId="{D8F7E59A-DB80-495A-8CCF-E61F8924E9A9}" srcOrd="7" destOrd="0" presId="urn:microsoft.com/office/officeart/2005/8/layout/vProcess5"/>
    <dgm:cxn modelId="{EBC92391-C740-4C75-979F-B1BCB6CE956F}" type="presParOf" srcId="{8F7A923F-4832-4C88-B12D-F8150696DC2F}" destId="{6488856D-4B42-4EE7-B3F1-B657FF629EC7}" srcOrd="8" destOrd="0" presId="urn:microsoft.com/office/officeart/2005/8/layout/vProcess5"/>
    <dgm:cxn modelId="{4AE45F84-59B5-40C7-BC13-DB6FF9D496F1}" type="presParOf" srcId="{8F7A923F-4832-4C88-B12D-F8150696DC2F}" destId="{E93EC775-1266-4498-952D-994AC50C7460}" srcOrd="9" destOrd="0" presId="urn:microsoft.com/office/officeart/2005/8/layout/vProcess5"/>
    <dgm:cxn modelId="{84783B19-633C-4AB3-8F0A-828B4B1C5C2D}" type="presParOf" srcId="{8F7A923F-4832-4C88-B12D-F8150696DC2F}" destId="{8B7832ED-BA08-42AA-8377-E81DB6D3B5C6}" srcOrd="10" destOrd="0" presId="urn:microsoft.com/office/officeart/2005/8/layout/vProcess5"/>
    <dgm:cxn modelId="{ABBB760A-ADC4-4E31-8A90-6547C03B54E1}" type="presParOf" srcId="{8F7A923F-4832-4C88-B12D-F8150696DC2F}" destId="{8B2B5E4D-D8AA-40A3-B877-83EB86B1BB05}" srcOrd="11" destOrd="0" presId="urn:microsoft.com/office/officeart/2005/8/layout/vProcess5"/>
    <dgm:cxn modelId="{72DE8E9A-B6C8-4380-8321-F24C885EAA2F}" type="presParOf" srcId="{8F7A923F-4832-4C88-B12D-F8150696DC2F}" destId="{BB6477D5-353E-43CF-8C30-44985FF065B7}" srcOrd="12" destOrd="0" presId="urn:microsoft.com/office/officeart/2005/8/layout/vProcess5"/>
    <dgm:cxn modelId="{E2DBAF37-65D5-4198-9BC9-C9C28831FB1D}" type="presParOf" srcId="{8F7A923F-4832-4C88-B12D-F8150696DC2F}" destId="{CCE451DD-0BA4-494C-9AE8-ED9DCD1C5A24}" srcOrd="13" destOrd="0" presId="urn:microsoft.com/office/officeart/2005/8/layout/vProcess5"/>
    <dgm:cxn modelId="{20E5CD36-BE0A-45BE-8536-EAC504D3939F}" type="presParOf" srcId="{8F7A923F-4832-4C88-B12D-F8150696DC2F}" destId="{CD293101-5262-4B80-A90B-CDD7ED0747A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333D6-36DF-4093-A2AC-C45120B6A177}">
      <dsp:nvSpPr>
        <dsp:cNvPr id="0" name=""/>
        <dsp:cNvSpPr/>
      </dsp:nvSpPr>
      <dsp:spPr>
        <a:xfrm>
          <a:off x="0" y="0"/>
          <a:ext cx="5677633" cy="581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Действия населения по сигналу: </a:t>
          </a:r>
          <a:endParaRPr lang="ru-RU" sz="2500" kern="1200" dirty="0">
            <a:solidFill>
              <a:schemeClr val="tx1"/>
            </a:solidFill>
          </a:endParaRPr>
        </a:p>
      </dsp:txBody>
      <dsp:txXfrm>
        <a:off x="17035" y="17035"/>
        <a:ext cx="4981966" cy="547554"/>
      </dsp:txXfrm>
    </dsp:sp>
    <dsp:sp modelId="{D4657AC2-4146-4C59-9E7B-73743AABBFC9}">
      <dsp:nvSpPr>
        <dsp:cNvPr id="0" name=""/>
        <dsp:cNvSpPr/>
      </dsp:nvSpPr>
      <dsp:spPr>
        <a:xfrm>
          <a:off x="423979" y="662405"/>
          <a:ext cx="5677633" cy="581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1"/>
              </a:solidFill>
            </a:rPr>
            <a:t>          </a:t>
          </a: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включите радио, телевизор;</a:t>
          </a:r>
          <a:endParaRPr lang="ru-RU" sz="1800" b="1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1014" y="679440"/>
        <a:ext cx="4841528" cy="547554"/>
      </dsp:txXfrm>
    </dsp:sp>
    <dsp:sp modelId="{ABD0C54F-0253-40A1-B09D-7E92F10886C2}">
      <dsp:nvSpPr>
        <dsp:cNvPr id="0" name=""/>
        <dsp:cNvSpPr/>
      </dsp:nvSpPr>
      <dsp:spPr>
        <a:xfrm>
          <a:off x="847958" y="1324810"/>
          <a:ext cx="5677633" cy="581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прослушайте речевое сообщение;</a:t>
          </a:r>
          <a:endParaRPr lang="ru-RU" sz="1800" b="1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993" y="1341845"/>
        <a:ext cx="4841528" cy="547554"/>
      </dsp:txXfrm>
    </dsp:sp>
    <dsp:sp modelId="{3F23A9EA-DF3D-4A0C-A1E0-66F3B211558C}">
      <dsp:nvSpPr>
        <dsp:cNvPr id="0" name=""/>
        <dsp:cNvSpPr/>
      </dsp:nvSpPr>
      <dsp:spPr>
        <a:xfrm>
          <a:off x="1271937" y="1987215"/>
          <a:ext cx="5677633" cy="581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действуйте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в соответствии с указаниями;</a:t>
          </a:r>
          <a:endParaRPr lang="ru-RU" sz="1800" b="1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88972" y="2004250"/>
        <a:ext cx="4841528" cy="547554"/>
      </dsp:txXfrm>
    </dsp:sp>
    <dsp:sp modelId="{6A1ACED7-55CF-4B05-820F-CC3B6DF49CCB}">
      <dsp:nvSpPr>
        <dsp:cNvPr id="0" name=""/>
        <dsp:cNvSpPr/>
      </dsp:nvSpPr>
      <dsp:spPr>
        <a:xfrm>
          <a:off x="1695916" y="2649620"/>
          <a:ext cx="5677633" cy="581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0" bIns="60960" numCol="1" spcCol="1270" anchor="ctr" anchorCtr="0">
          <a:noAutofit/>
        </a:bodyPr>
        <a:lstStyle/>
        <a:p>
          <a:pPr lvl="0" algn="l" defTabSz="144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</a:t>
          </a: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оповестите соседей и близких</a:t>
          </a:r>
        </a:p>
        <a:p>
          <a:pPr lvl="0" algn="l" defTabSz="144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о полученной информации.</a:t>
          </a:r>
          <a:endParaRPr lang="ru-RU" sz="1800" b="1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2951" y="2666655"/>
        <a:ext cx="4841528" cy="547554"/>
      </dsp:txXfrm>
    </dsp:sp>
    <dsp:sp modelId="{8396D78B-3FF3-4B91-A161-226E4064F845}">
      <dsp:nvSpPr>
        <dsp:cNvPr id="0" name=""/>
        <dsp:cNvSpPr/>
      </dsp:nvSpPr>
      <dsp:spPr>
        <a:xfrm>
          <a:off x="4685607" y="466494"/>
          <a:ext cx="378055" cy="378055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770669" y="466494"/>
        <a:ext cx="207931" cy="284486"/>
      </dsp:txXfrm>
    </dsp:sp>
    <dsp:sp modelId="{D8F7E59A-DB80-495A-8CCF-E61F8924E9A9}">
      <dsp:nvSpPr>
        <dsp:cNvPr id="0" name=""/>
        <dsp:cNvSpPr/>
      </dsp:nvSpPr>
      <dsp:spPr>
        <a:xfrm>
          <a:off x="5070741" y="1111532"/>
          <a:ext cx="378055" cy="378055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5155803" y="1111532"/>
        <a:ext cx="207931" cy="284486"/>
      </dsp:txXfrm>
    </dsp:sp>
    <dsp:sp modelId="{6488856D-4B42-4EE7-B3F1-B657FF629EC7}">
      <dsp:nvSpPr>
        <dsp:cNvPr id="0" name=""/>
        <dsp:cNvSpPr/>
      </dsp:nvSpPr>
      <dsp:spPr>
        <a:xfrm>
          <a:off x="5393628" y="1792858"/>
          <a:ext cx="378055" cy="378055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5478690" y="1792858"/>
        <a:ext cx="207931" cy="284486"/>
      </dsp:txXfrm>
    </dsp:sp>
    <dsp:sp modelId="{E93EC775-1266-4498-952D-994AC50C7460}">
      <dsp:nvSpPr>
        <dsp:cNvPr id="0" name=""/>
        <dsp:cNvSpPr/>
      </dsp:nvSpPr>
      <dsp:spPr>
        <a:xfrm>
          <a:off x="5702845" y="2427739"/>
          <a:ext cx="378055" cy="378055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5787907" y="2427739"/>
        <a:ext cx="207931" cy="284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CEFE5-7B99-4AA9-B788-FA0924BFFFF0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52184-2B21-4159-8DBB-A37D6C85E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82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52184-2B21-4159-8DBB-A37D6C85EB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836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20133" y="1"/>
            <a:ext cx="4093104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4646" y="914401"/>
            <a:ext cx="7526054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7925" y="4402667"/>
            <a:ext cx="624277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36255" y="6117337"/>
            <a:ext cx="928929" cy="365125"/>
          </a:xfrm>
        </p:spPr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25711" y="6117337"/>
            <a:ext cx="391022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4930" y="6117337"/>
            <a:ext cx="445770" cy="365125"/>
          </a:xfrm>
        </p:spPr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20133" y="3771900"/>
            <a:ext cx="392113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607088" y="3867150"/>
            <a:ext cx="67072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49768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7" y="4732865"/>
            <a:ext cx="814232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39140" y="932112"/>
            <a:ext cx="6685320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7" y="5299603"/>
            <a:ext cx="8142324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64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685800"/>
            <a:ext cx="8142324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80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31421" y="3428999"/>
            <a:ext cx="7183722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343400"/>
            <a:ext cx="8142324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717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20" y="3308581"/>
            <a:ext cx="8142321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7381"/>
            <a:ext cx="814232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878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9" y="3886200"/>
            <a:ext cx="8142323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5200"/>
            <a:ext cx="814232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081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9" y="685802"/>
            <a:ext cx="8142324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8" y="3505200"/>
            <a:ext cx="8142325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74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303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9843" y="685800"/>
            <a:ext cx="1438800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6318" y="685800"/>
            <a:ext cx="6517737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87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978" y="2667000"/>
            <a:ext cx="8346723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56357" y="6108174"/>
            <a:ext cx="928929" cy="365125"/>
          </a:xfrm>
        </p:spPr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7035" y="6108174"/>
            <a:ext cx="575739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7215" y="6108174"/>
            <a:ext cx="463486" cy="365125"/>
          </a:xfrm>
        </p:spPr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579" y="2666999"/>
            <a:ext cx="7258122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2581" y="5027070"/>
            <a:ext cx="725811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2761" y="6116071"/>
            <a:ext cx="447940" cy="365125"/>
          </a:xfrm>
        </p:spPr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88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685802"/>
            <a:ext cx="834672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977" y="2667000"/>
            <a:ext cx="4051554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9146" y="2667000"/>
            <a:ext cx="4051554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3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272" y="2658533"/>
            <a:ext cx="3744315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316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1852" y="2667000"/>
            <a:ext cx="3756790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0371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37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83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145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1600200"/>
            <a:ext cx="288441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516" y="685801"/>
            <a:ext cx="507212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8" y="2971800"/>
            <a:ext cx="288441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21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5027" y="1752599"/>
            <a:ext cx="440990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72287" y="914400"/>
            <a:ext cx="2666485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5027" y="3124199"/>
            <a:ext cx="440990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7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2309681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3978" y="2667001"/>
            <a:ext cx="8346722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71903" y="6116071"/>
            <a:ext cx="9289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91E333-A34E-4187-9874-870D34EFB4A7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2581" y="6116071"/>
            <a:ext cx="57573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62761" y="6116071"/>
            <a:ext cx="447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868BF5-48EC-4E7C-BF2B-44314597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4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gif"/><Relationship Id="rId10" Type="http://schemas.openxmlformats.org/officeDocument/2006/relationships/diagramQuickStyle" Target="../diagrams/quickStyle1.xml"/><Relationship Id="rId4" Type="http://schemas.microsoft.com/office/2007/relationships/hdphoto" Target="../media/hdphoto1.wdp"/><Relationship Id="rId9" Type="http://schemas.openxmlformats.org/officeDocument/2006/relationships/diagramLayout" Target="../diagrams/layout1.xml"/><Relationship Id="rId1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6000"/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3665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236984" y="3492534"/>
            <a:ext cx="2080418" cy="2646878"/>
          </a:xfrm>
          <a:prstGeom prst="rect">
            <a:avLst/>
          </a:prstGeom>
          <a:solidFill>
            <a:schemeClr val="tx2">
              <a:lumMod val="50000"/>
              <a:lumOff val="50000"/>
              <a:alpha val="74000"/>
            </a:schemeClr>
          </a:solidFill>
        </p:spPr>
        <p:txBody>
          <a:bodyPr wrap="square">
            <a:spAutoFit/>
          </a:bodyPr>
          <a:lstStyle/>
          <a:p>
            <a:endParaRPr lang="ru-RU" sz="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Если 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сообщении было указание покинуть помещение, не забудьте </a:t>
            </a:r>
            <a:r>
              <a:rPr lang="ru-RU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отключить оборудование, осветительные и нагревательные приборы, перекрыть газ, воду. </a:t>
            </a:r>
            <a:endParaRPr lang="ru-RU" sz="1400" b="1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трелка влево 20"/>
          <p:cNvSpPr/>
          <p:nvPr/>
        </p:nvSpPr>
        <p:spPr>
          <a:xfrm>
            <a:off x="5071759" y="1618660"/>
            <a:ext cx="4653158" cy="1370062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7957" y="461259"/>
            <a:ext cx="1268242" cy="1182320"/>
          </a:xfrm>
          <a:prstGeom prst="ellipse">
            <a:avLst/>
          </a:prstGeom>
          <a:solidFill>
            <a:schemeClr val="bg1"/>
          </a:solidFill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7963" y="406619"/>
            <a:ext cx="1278236" cy="123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1387129" y="160397"/>
            <a:ext cx="643368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ПАМЯТКА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01675" y="646239"/>
            <a:ext cx="656000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 НАСЕЛЕНИЯ ПО СИГНАЛУ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0080">
            <a:off x="7913814" y="208896"/>
            <a:ext cx="1439673" cy="107975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4195481" y="771832"/>
            <a:ext cx="4000972" cy="1061830"/>
          </a:xfrm>
          <a:prstGeom prst="rect">
            <a:avLst/>
          </a:prstGeom>
        </p:spPr>
      </p:pic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4539727" y="1333289"/>
            <a:ext cx="3509053" cy="4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500" b="1" dirty="0" smtClean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«ВНИМАНИЕ ВСЕМ</a:t>
            </a:r>
            <a:r>
              <a:rPr lang="ru-RU" sz="2500" b="1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533782" y="1477649"/>
            <a:ext cx="4540256" cy="87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441575" algn="l"/>
              </a:tabLs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сирен, гудков предприятий;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441575" algn="l"/>
              </a:tabLst>
            </a:pP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- 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городской уличной сети радиовещания;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машин ГИБДД, полиции, ГО и ЧС.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818728" y="926898"/>
            <a:ext cx="2992716" cy="66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441575" algn="l"/>
              </a:tabLst>
            </a:pPr>
            <a:r>
              <a:rPr lang="ru-RU" sz="17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17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Звуковой </a:t>
            </a:r>
            <a:r>
              <a:rPr lang="ru-RU" sz="17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сигнал подается с помощью:</a:t>
            </a:r>
            <a:endParaRPr lang="ru-RU" sz="17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93213" y="2025492"/>
            <a:ext cx="4431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 СИГНАЛА</a:t>
            </a:r>
            <a:r>
              <a:rPr lang="ru-RU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привлечь внимание граждан, предупредить, информировать о происшествиях, авариях, чрезвычайных ситуациях.</a:t>
            </a:r>
          </a:p>
        </p:txBody>
      </p:sp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731426023"/>
              </p:ext>
            </p:extLst>
          </p:nvPr>
        </p:nvGraphicFramePr>
        <p:xfrm>
          <a:off x="1555297" y="2854541"/>
          <a:ext cx="7373550" cy="3231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0" y="6234752"/>
            <a:ext cx="1882588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МКУ «</a:t>
            </a:r>
            <a:r>
              <a:rPr lang="ru-RU" sz="1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делам </a:t>
            </a:r>
            <a:r>
              <a:rPr lang="ru-RU" sz="1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ГОЧС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Тобольска»</a:t>
            </a:r>
            <a:endParaRPr lang="ru-RU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746199" y="6139412"/>
            <a:ext cx="8159801" cy="729430"/>
          </a:xfrm>
          <a:prstGeom prst="rect">
            <a:avLst/>
          </a:prstGeom>
          <a:solidFill>
            <a:schemeClr val="tx2">
              <a:lumMod val="90000"/>
              <a:lumOff val="10000"/>
              <a:alpha val="31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ПОМНИТЕ, организованность, строгое соблюдение правил поведения, умелые и решительные действия  - залог Вашего спасения!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541111" y="2800113"/>
            <a:ext cx="2183805" cy="2646878"/>
          </a:xfrm>
          <a:prstGeom prst="rect">
            <a:avLst/>
          </a:prstGeom>
          <a:solidFill>
            <a:schemeClr val="accent1">
              <a:lumMod val="60000"/>
              <a:lumOff val="40000"/>
              <a:alpha val="74000"/>
            </a:schemeClr>
          </a:solidFill>
        </p:spPr>
        <p:txBody>
          <a:bodyPr wrap="square">
            <a:spAutoFit/>
          </a:bodyPr>
          <a:lstStyle/>
          <a:p>
            <a:endParaRPr lang="ru-RU" sz="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Возьмите с собой 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документы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(паспорт, свидетельство о рождении детей и другие), 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деньги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медикаменты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приём которых для вас обязателен и по возможности 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запас еды 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питьевой воды 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сутки. </a:t>
            </a:r>
          </a:p>
          <a:p>
            <a:endParaRPr lang="ru-RU" sz="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574763" y="2212350"/>
            <a:ext cx="39060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64211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Действуйте быстро, без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суеты,</a:t>
            </a:r>
          </a:p>
          <a:p>
            <a:pPr algn="just">
              <a:tabLst>
                <a:tab pos="1642110" algn="l"/>
              </a:tabLst>
            </a:pP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соблюдайте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и дисциплину.</a:t>
            </a:r>
            <a:endParaRPr lang="ru-RU" b="1" i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543" y="3637090"/>
            <a:ext cx="325119" cy="325119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393" y="4309674"/>
            <a:ext cx="325119" cy="325119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710" y="4975686"/>
            <a:ext cx="325119" cy="32511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155" y="5653686"/>
            <a:ext cx="325119" cy="32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69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кстура гранж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2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261</TotalTime>
  <Words>190</Words>
  <Application>Microsoft Office PowerPoint</Application>
  <PresentationFormat>Лист A4 (210x297 мм)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Times New Roman</vt:lpstr>
      <vt:lpstr>Параллакс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 X75A</dc:creator>
  <cp:lastModifiedBy>Asus X75A</cp:lastModifiedBy>
  <cp:revision>14</cp:revision>
  <dcterms:created xsi:type="dcterms:W3CDTF">2017-11-07T06:48:47Z</dcterms:created>
  <dcterms:modified xsi:type="dcterms:W3CDTF">2017-11-07T11:10:45Z</dcterms:modified>
</cp:coreProperties>
</file>