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0" r:id="rId1"/>
    <p:sldMasterId id="2147483702" r:id="rId2"/>
  </p:sldMasterIdLst>
  <p:notesMasterIdLst>
    <p:notesMasterId r:id="rId5"/>
  </p:notesMasterIdLst>
  <p:sldIdLst>
    <p:sldId id="257" r:id="rId3"/>
    <p:sldId id="258" r:id="rId4"/>
  </p:sldIdLst>
  <p:sldSz cx="6858000" cy="9906000" type="A4"/>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1"/>
    <a:srgbClr val="FFFF57"/>
    <a:srgbClr val="FFFFA3"/>
    <a:srgbClr val="FF9933"/>
    <a:srgbClr val="FEFE16"/>
    <a:srgbClr val="001236"/>
    <a:srgbClr val="000D26"/>
    <a:srgbClr val="FFCC00"/>
    <a:srgbClr val="FBCB19"/>
    <a:srgbClr val="740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5461" autoAdjust="0"/>
  </p:normalViewPr>
  <p:slideViewPr>
    <p:cSldViewPr snapToGrid="0">
      <p:cViewPr varScale="1">
        <p:scale>
          <a:sx n="62" d="100"/>
          <a:sy n="62" d="100"/>
        </p:scale>
        <p:origin x="1872"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0CEFE5-7B99-4AA9-B788-FA0924BFFFF0}" type="datetimeFigureOut">
              <a:rPr lang="ru-RU" smtClean="0"/>
              <a:t>14.08.2018</a:t>
            </a:fld>
            <a:endParaRPr lang="ru-RU"/>
          </a:p>
        </p:txBody>
      </p:sp>
      <p:sp>
        <p:nvSpPr>
          <p:cNvPr id="4" name="Образ слайда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052184-2B21-4159-8DBB-A37D6C85EB44}" type="slidenum">
              <a:rPr lang="ru-RU" smtClean="0"/>
              <a:t>‹#›</a:t>
            </a:fld>
            <a:endParaRPr lang="ru-RU"/>
          </a:p>
        </p:txBody>
      </p:sp>
    </p:spTree>
    <p:extLst>
      <p:ext uri="{BB962C8B-B14F-4D97-AF65-F5344CB8AC3E}">
        <p14:creationId xmlns:p14="http://schemas.microsoft.com/office/powerpoint/2010/main" val="313782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360613" y="1143000"/>
            <a:ext cx="2136775"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C052184-2B21-4159-8DBB-A37D6C85EB44}" type="slidenum">
              <a:rPr lang="ru-RU" smtClean="0"/>
              <a:t>0</a:t>
            </a:fld>
            <a:endParaRPr lang="ru-RU"/>
          </a:p>
        </p:txBody>
      </p:sp>
    </p:spTree>
    <p:extLst>
      <p:ext uri="{BB962C8B-B14F-4D97-AF65-F5344CB8AC3E}">
        <p14:creationId xmlns:p14="http://schemas.microsoft.com/office/powerpoint/2010/main" val="81180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360613" y="1143000"/>
            <a:ext cx="2136775"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C052184-2B21-4159-8DBB-A37D6C85EB44}" type="slidenum">
              <a:rPr lang="ru-RU" smtClean="0"/>
              <a:t>1</a:t>
            </a:fld>
            <a:endParaRPr lang="ru-RU"/>
          </a:p>
        </p:txBody>
      </p:sp>
    </p:spTree>
    <p:extLst>
      <p:ext uri="{BB962C8B-B14F-4D97-AF65-F5344CB8AC3E}">
        <p14:creationId xmlns:p14="http://schemas.microsoft.com/office/powerpoint/2010/main" val="2593480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4321"/>
            <a:ext cx="5143500" cy="3448756"/>
          </a:xfrm>
        </p:spPr>
        <p:txBody>
          <a:bodyPr anchor="b">
            <a:normAutofit/>
          </a:bodyPr>
          <a:lstStyle>
            <a:lvl1pPr algn="ctr">
              <a:defRPr sz="7041"/>
            </a:lvl1pPr>
          </a:lstStyle>
          <a:p>
            <a:r>
              <a:rPr lang="ru-RU" smtClean="0"/>
              <a:t>Образец заголовка</a:t>
            </a:r>
            <a:endParaRPr lang="en-US" dirty="0"/>
          </a:p>
        </p:txBody>
      </p:sp>
      <p:sp>
        <p:nvSpPr>
          <p:cNvPr id="3" name="Subtitle 2"/>
          <p:cNvSpPr>
            <a:spLocks noGrp="1"/>
          </p:cNvSpPr>
          <p:nvPr>
            <p:ph type="subTitle" idx="1"/>
          </p:nvPr>
        </p:nvSpPr>
        <p:spPr>
          <a:xfrm>
            <a:off x="857250" y="5202944"/>
            <a:ext cx="5143500" cy="2391656"/>
          </a:xfrm>
        </p:spPr>
        <p:txBody>
          <a:bodyPr>
            <a:normAutofit/>
          </a:bodyPr>
          <a:lstStyle>
            <a:lvl1pPr marL="0" indent="0" algn="ctr">
              <a:buNone/>
              <a:defRPr sz="2817">
                <a:solidFill>
                  <a:schemeClr val="tx1">
                    <a:lumMod val="75000"/>
                    <a:lumOff val="25000"/>
                  </a:schemeClr>
                </a:solidFill>
              </a:defRPr>
            </a:lvl1pPr>
            <a:lvl2pPr marL="536558" indent="0" algn="ctr">
              <a:buNone/>
              <a:defRPr sz="3286"/>
            </a:lvl2pPr>
            <a:lvl3pPr marL="1073117" indent="0" algn="ctr">
              <a:buNone/>
              <a:defRPr sz="2817"/>
            </a:lvl3pPr>
            <a:lvl4pPr marL="1609675" indent="0" algn="ctr">
              <a:buNone/>
              <a:defRPr sz="2347"/>
            </a:lvl4pPr>
            <a:lvl5pPr marL="2146234" indent="0" algn="ctr">
              <a:buNone/>
              <a:defRPr sz="2347"/>
            </a:lvl5pPr>
            <a:lvl6pPr marL="2682792" indent="0" algn="ctr">
              <a:buNone/>
              <a:defRPr sz="2347"/>
            </a:lvl6pPr>
            <a:lvl7pPr marL="3219351" indent="0" algn="ctr">
              <a:buNone/>
              <a:defRPr sz="2347"/>
            </a:lvl7pPr>
            <a:lvl8pPr marL="3755909" indent="0" algn="ctr">
              <a:buNone/>
              <a:defRPr sz="2347"/>
            </a:lvl8pPr>
            <a:lvl9pPr marL="4292468" indent="0" algn="ctr">
              <a:buNone/>
              <a:defRPr sz="2347"/>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1912314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334466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0523"/>
            <a:ext cx="1478756" cy="8394877"/>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71487" y="520525"/>
            <a:ext cx="4350544" cy="839487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1790116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4321"/>
            <a:ext cx="5143500" cy="3448756"/>
          </a:xfrm>
        </p:spPr>
        <p:txBody>
          <a:bodyPr anchor="b">
            <a:normAutofit/>
          </a:bodyPr>
          <a:lstStyle>
            <a:lvl1pPr algn="ctr">
              <a:defRPr sz="7041"/>
            </a:lvl1pPr>
          </a:lstStyle>
          <a:p>
            <a:r>
              <a:rPr lang="ru-RU" smtClean="0"/>
              <a:t>Образец заголовка</a:t>
            </a:r>
            <a:endParaRPr lang="en-US" dirty="0"/>
          </a:p>
        </p:txBody>
      </p:sp>
      <p:sp>
        <p:nvSpPr>
          <p:cNvPr id="3" name="Subtitle 2"/>
          <p:cNvSpPr>
            <a:spLocks noGrp="1"/>
          </p:cNvSpPr>
          <p:nvPr>
            <p:ph type="subTitle" idx="1"/>
          </p:nvPr>
        </p:nvSpPr>
        <p:spPr>
          <a:xfrm>
            <a:off x="857250" y="5202944"/>
            <a:ext cx="5143500" cy="2391656"/>
          </a:xfrm>
        </p:spPr>
        <p:txBody>
          <a:bodyPr>
            <a:normAutofit/>
          </a:bodyPr>
          <a:lstStyle>
            <a:lvl1pPr marL="0" indent="0" algn="ctr">
              <a:buNone/>
              <a:defRPr sz="2817">
                <a:solidFill>
                  <a:schemeClr val="tx1">
                    <a:lumMod val="75000"/>
                    <a:lumOff val="25000"/>
                  </a:schemeClr>
                </a:solidFill>
              </a:defRPr>
            </a:lvl1pPr>
            <a:lvl2pPr marL="536558" indent="0" algn="ctr">
              <a:buNone/>
              <a:defRPr sz="3286"/>
            </a:lvl2pPr>
            <a:lvl3pPr marL="1073117" indent="0" algn="ctr">
              <a:buNone/>
              <a:defRPr sz="2817"/>
            </a:lvl3pPr>
            <a:lvl4pPr marL="1609675" indent="0" algn="ctr">
              <a:buNone/>
              <a:defRPr sz="2347"/>
            </a:lvl4pPr>
            <a:lvl5pPr marL="2146234" indent="0" algn="ctr">
              <a:buNone/>
              <a:defRPr sz="2347"/>
            </a:lvl5pPr>
            <a:lvl6pPr marL="2682792" indent="0" algn="ctr">
              <a:buNone/>
              <a:defRPr sz="2347"/>
            </a:lvl6pPr>
            <a:lvl7pPr marL="3219351" indent="0" algn="ctr">
              <a:buNone/>
              <a:defRPr sz="2347"/>
            </a:lvl7pPr>
            <a:lvl8pPr marL="3755909" indent="0" algn="ctr">
              <a:buNone/>
              <a:defRPr sz="2347"/>
            </a:lvl8pPr>
            <a:lvl9pPr marL="4292468" indent="0" algn="ctr">
              <a:buNone/>
              <a:defRPr sz="2347"/>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923473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98084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67916" y="2473500"/>
            <a:ext cx="5915025" cy="4118412"/>
          </a:xfrm>
        </p:spPr>
        <p:txBody>
          <a:bodyPr anchor="b">
            <a:normAutofit/>
          </a:bodyPr>
          <a:lstStyle>
            <a:lvl1pPr>
              <a:defRPr sz="7041" b="0"/>
            </a:lvl1pPr>
          </a:lstStyle>
          <a:p>
            <a:r>
              <a:rPr lang="ru-RU" smtClean="0"/>
              <a:t>Образец заголовка</a:t>
            </a:r>
            <a:endParaRPr lang="en-US" dirty="0"/>
          </a:p>
        </p:txBody>
      </p:sp>
      <p:sp>
        <p:nvSpPr>
          <p:cNvPr id="3" name="Text Placeholder 2"/>
          <p:cNvSpPr>
            <a:spLocks noGrp="1"/>
          </p:cNvSpPr>
          <p:nvPr>
            <p:ph type="body" idx="1"/>
          </p:nvPr>
        </p:nvSpPr>
        <p:spPr>
          <a:xfrm>
            <a:off x="467916" y="6576028"/>
            <a:ext cx="5915025" cy="2166937"/>
          </a:xfrm>
        </p:spPr>
        <p:txBody>
          <a:bodyPr anchor="t">
            <a:normAutofit/>
          </a:bodyPr>
          <a:lstStyle>
            <a:lvl1pPr marL="0" indent="0">
              <a:buNone/>
              <a:defRPr sz="2817">
                <a:solidFill>
                  <a:schemeClr val="tx1">
                    <a:lumMod val="75000"/>
                    <a:lumOff val="25000"/>
                  </a:schemeClr>
                </a:solidFill>
              </a:defRPr>
            </a:lvl1pPr>
            <a:lvl2pPr marL="536558" indent="0">
              <a:buNone/>
              <a:defRPr sz="2113">
                <a:solidFill>
                  <a:schemeClr val="tx1">
                    <a:tint val="75000"/>
                  </a:schemeClr>
                </a:solidFill>
              </a:defRPr>
            </a:lvl2pPr>
            <a:lvl3pPr marL="1073117" indent="0">
              <a:buNone/>
              <a:defRPr sz="1878">
                <a:solidFill>
                  <a:schemeClr val="tx1">
                    <a:tint val="75000"/>
                  </a:schemeClr>
                </a:solidFill>
              </a:defRPr>
            </a:lvl3pPr>
            <a:lvl4pPr marL="1609675" indent="0">
              <a:buNone/>
              <a:defRPr sz="1644">
                <a:solidFill>
                  <a:schemeClr val="tx1">
                    <a:tint val="75000"/>
                  </a:schemeClr>
                </a:solidFill>
              </a:defRPr>
            </a:lvl4pPr>
            <a:lvl5pPr marL="2146234" indent="0">
              <a:buNone/>
              <a:defRPr sz="1644">
                <a:solidFill>
                  <a:schemeClr val="tx1">
                    <a:tint val="75000"/>
                  </a:schemeClr>
                </a:solidFill>
              </a:defRPr>
            </a:lvl5pPr>
            <a:lvl6pPr marL="2682792" indent="0">
              <a:buNone/>
              <a:defRPr sz="1644">
                <a:solidFill>
                  <a:schemeClr val="tx1">
                    <a:tint val="75000"/>
                  </a:schemeClr>
                </a:solidFill>
              </a:defRPr>
            </a:lvl6pPr>
            <a:lvl7pPr marL="3219351" indent="0">
              <a:buNone/>
              <a:defRPr sz="1644">
                <a:solidFill>
                  <a:schemeClr val="tx1">
                    <a:tint val="75000"/>
                  </a:schemeClr>
                </a:solidFill>
              </a:defRPr>
            </a:lvl7pPr>
            <a:lvl8pPr marL="3755909" indent="0">
              <a:buNone/>
              <a:defRPr sz="1644">
                <a:solidFill>
                  <a:schemeClr val="tx1">
                    <a:tint val="75000"/>
                  </a:schemeClr>
                </a:solidFill>
              </a:defRPr>
            </a:lvl8pPr>
            <a:lvl9pPr marL="4292468" indent="0">
              <a:buNone/>
              <a:defRPr sz="1644">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2763532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475384" y="2641602"/>
            <a:ext cx="2914650" cy="628526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471863" y="2641602"/>
            <a:ext cx="2914650" cy="628526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D91E333-A34E-4187-9874-870D34EFB4A7}" type="datetimeFigureOut">
              <a:rPr lang="ru-RU" smtClean="0"/>
              <a:t>14.08.2018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1478385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5384" y="2429341"/>
            <a:ext cx="2900363" cy="1192676"/>
          </a:xfrm>
        </p:spPr>
        <p:txBody>
          <a:bodyPr anchor="b">
            <a:normAutofit/>
          </a:bodyPr>
          <a:lstStyle>
            <a:lvl1pPr marL="0" indent="0">
              <a:spcBef>
                <a:spcPts val="0"/>
              </a:spcBef>
              <a:buNone/>
              <a:defRPr sz="2817" b="1"/>
            </a:lvl1pPr>
            <a:lvl2pPr marL="536558" indent="0">
              <a:buNone/>
              <a:defRPr sz="2347" b="1"/>
            </a:lvl2pPr>
            <a:lvl3pPr marL="1073117" indent="0">
              <a:buNone/>
              <a:defRPr sz="2113" b="1"/>
            </a:lvl3pPr>
            <a:lvl4pPr marL="1609675" indent="0">
              <a:buNone/>
              <a:defRPr sz="1878" b="1"/>
            </a:lvl4pPr>
            <a:lvl5pPr marL="2146234" indent="0">
              <a:buNone/>
              <a:defRPr sz="1878" b="1"/>
            </a:lvl5pPr>
            <a:lvl6pPr marL="2682792" indent="0">
              <a:buNone/>
              <a:defRPr sz="1878" b="1"/>
            </a:lvl6pPr>
            <a:lvl7pPr marL="3219351" indent="0">
              <a:buNone/>
              <a:defRPr sz="1878" b="1"/>
            </a:lvl7pPr>
            <a:lvl8pPr marL="3755909" indent="0">
              <a:buNone/>
              <a:defRPr sz="1878" b="1"/>
            </a:lvl8pPr>
            <a:lvl9pPr marL="4292468" indent="0">
              <a:buNone/>
              <a:defRPr sz="1878" b="1"/>
            </a:lvl9pPr>
          </a:lstStyle>
          <a:p>
            <a:pPr lvl="0"/>
            <a:r>
              <a:rPr lang="ru-RU" smtClean="0"/>
              <a:t>Образец текста</a:t>
            </a:r>
          </a:p>
        </p:txBody>
      </p:sp>
      <p:sp>
        <p:nvSpPr>
          <p:cNvPr id="4" name="Content Placeholder 3"/>
          <p:cNvSpPr>
            <a:spLocks noGrp="1"/>
          </p:cNvSpPr>
          <p:nvPr>
            <p:ph sz="half" idx="2"/>
          </p:nvPr>
        </p:nvSpPr>
        <p:spPr>
          <a:xfrm>
            <a:off x="475384" y="3622019"/>
            <a:ext cx="2900363" cy="53163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471863" y="2429340"/>
            <a:ext cx="2914651" cy="1192675"/>
          </a:xfrm>
        </p:spPr>
        <p:txBody>
          <a:bodyPr anchor="b"/>
          <a:lstStyle>
            <a:lvl1pPr marL="0" indent="0">
              <a:spcBef>
                <a:spcPts val="0"/>
              </a:spcBef>
              <a:buNone/>
              <a:defRPr sz="2817" b="1"/>
            </a:lvl1pPr>
            <a:lvl2pPr marL="536558" indent="0">
              <a:buNone/>
              <a:defRPr sz="2347" b="1"/>
            </a:lvl2pPr>
            <a:lvl3pPr marL="1073117" indent="0">
              <a:buNone/>
              <a:defRPr sz="2113" b="1"/>
            </a:lvl3pPr>
            <a:lvl4pPr marL="1609675" indent="0">
              <a:buNone/>
              <a:defRPr sz="1878" b="1"/>
            </a:lvl4pPr>
            <a:lvl5pPr marL="2146234" indent="0">
              <a:buNone/>
              <a:defRPr sz="1878" b="1"/>
            </a:lvl5pPr>
            <a:lvl6pPr marL="2682792" indent="0">
              <a:buNone/>
              <a:defRPr sz="1878" b="1"/>
            </a:lvl6pPr>
            <a:lvl7pPr marL="3219351" indent="0">
              <a:buNone/>
              <a:defRPr sz="1878" b="1"/>
            </a:lvl7pPr>
            <a:lvl8pPr marL="3755909" indent="0">
              <a:buNone/>
              <a:defRPr sz="1878" b="1"/>
            </a:lvl8pPr>
            <a:lvl9pPr marL="4292468" indent="0">
              <a:buNone/>
              <a:defRPr sz="1878" b="1"/>
            </a:lvl9pPr>
          </a:lstStyle>
          <a:p>
            <a:pPr lvl="0"/>
            <a:r>
              <a:rPr lang="ru-RU" smtClean="0"/>
              <a:t>Образец текста</a:t>
            </a:r>
          </a:p>
        </p:txBody>
      </p:sp>
      <p:sp>
        <p:nvSpPr>
          <p:cNvPr id="6" name="Content Placeholder 5"/>
          <p:cNvSpPr>
            <a:spLocks noGrp="1"/>
          </p:cNvSpPr>
          <p:nvPr>
            <p:ph sz="quarter" idx="4"/>
          </p:nvPr>
        </p:nvSpPr>
        <p:spPr>
          <a:xfrm>
            <a:off x="3471863" y="3622019"/>
            <a:ext cx="2914651" cy="53163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2D91E333-A34E-4187-9874-870D34EFB4A7}" type="datetimeFigureOut">
              <a:rPr lang="ru-RU" smtClean="0"/>
              <a:t>14.08.2018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868BF5-48EC-4E7C-BF2B-4431459741A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p14="http://schemas.microsoft.com/office/powerpoint/2010/main" val="1513628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D91E333-A34E-4187-9874-870D34EFB4A7}" type="datetimeFigureOut">
              <a:rPr lang="ru-RU" smtClean="0"/>
              <a:t>14.08.2018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868BF5-48EC-4E7C-BF2B-4431459741A0}" type="slidenum">
              <a:rPr lang="ru-RU" smtClean="0"/>
              <a:t>‹#›</a:t>
            </a:fld>
            <a:endParaRPr lang="ru-RU"/>
          </a:p>
        </p:txBody>
      </p:sp>
      <p:sp>
        <p:nvSpPr>
          <p:cNvPr id="6" name="Title 5"/>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1634002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1E333-A34E-4187-9874-870D34EFB4A7}" type="datetimeFigureOut">
              <a:rPr lang="ru-RU" smtClean="0"/>
              <a:t>14.08.2018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4071592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2"/>
            <a:ext cx="2211705" cy="2311396"/>
          </a:xfrm>
        </p:spPr>
        <p:txBody>
          <a:bodyPr anchor="b">
            <a:normAutofit/>
          </a:bodyPr>
          <a:lstStyle>
            <a:lvl1pPr>
              <a:defRPr sz="3755" b="0"/>
            </a:lvl1pPr>
          </a:lstStyle>
          <a:p>
            <a:r>
              <a:rPr lang="ru-RU" smtClean="0"/>
              <a:t>Образец заголовка</a:t>
            </a:r>
            <a:endParaRPr lang="en-US" dirty="0"/>
          </a:p>
        </p:txBody>
      </p:sp>
      <p:sp>
        <p:nvSpPr>
          <p:cNvPr id="3" name="Content Placeholder 2"/>
          <p:cNvSpPr>
            <a:spLocks noGrp="1"/>
          </p:cNvSpPr>
          <p:nvPr>
            <p:ph idx="1"/>
          </p:nvPr>
        </p:nvSpPr>
        <p:spPr>
          <a:xfrm>
            <a:off x="2914650" y="1430867"/>
            <a:ext cx="3471863" cy="7044267"/>
          </a:xfrm>
        </p:spPr>
        <p:txBody>
          <a:bodyPr/>
          <a:lstStyle>
            <a:lvl1pPr>
              <a:defRPr sz="3755"/>
            </a:lvl1pPr>
            <a:lvl2pPr>
              <a:defRPr sz="3286"/>
            </a:lvl2pPr>
            <a:lvl3pPr>
              <a:defRPr sz="2817"/>
            </a:lvl3pPr>
            <a:lvl4pPr>
              <a:defRPr sz="2347"/>
            </a:lvl4pPr>
            <a:lvl5pPr>
              <a:defRPr sz="2347"/>
            </a:lvl5pPr>
            <a:lvl6pPr>
              <a:defRPr sz="2347"/>
            </a:lvl6pPr>
            <a:lvl7pPr>
              <a:defRPr sz="2347"/>
            </a:lvl7pPr>
            <a:lvl8pPr>
              <a:defRPr sz="2347"/>
            </a:lvl8pPr>
            <a:lvl9pPr>
              <a:defRPr sz="2347"/>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73202" y="2971799"/>
            <a:ext cx="2211705" cy="5503335"/>
          </a:xfrm>
        </p:spPr>
        <p:txBody>
          <a:bodyPr>
            <a:normAutofit/>
          </a:bodyPr>
          <a:lstStyle>
            <a:lvl1pPr marL="0" indent="0">
              <a:lnSpc>
                <a:spcPct val="90000"/>
              </a:lnSpc>
              <a:buNone/>
              <a:defRPr sz="1878"/>
            </a:lvl1pPr>
            <a:lvl2pPr marL="536558" indent="0">
              <a:buNone/>
              <a:defRPr sz="1408"/>
            </a:lvl2pPr>
            <a:lvl3pPr marL="1073117" indent="0">
              <a:buNone/>
              <a:defRPr sz="1174"/>
            </a:lvl3pPr>
            <a:lvl4pPr marL="1609675" indent="0">
              <a:buNone/>
              <a:defRPr sz="1056"/>
            </a:lvl4pPr>
            <a:lvl5pPr marL="2146234" indent="0">
              <a:buNone/>
              <a:defRPr sz="1056"/>
            </a:lvl5pPr>
            <a:lvl6pPr marL="2682792" indent="0">
              <a:buNone/>
              <a:defRPr sz="1056"/>
            </a:lvl6pPr>
            <a:lvl7pPr marL="3219351" indent="0">
              <a:buNone/>
              <a:defRPr sz="1056"/>
            </a:lvl7pPr>
            <a:lvl8pPr marL="3755909" indent="0">
              <a:buNone/>
              <a:defRPr sz="1056"/>
            </a:lvl8pPr>
            <a:lvl9pPr marL="4292468" indent="0">
              <a:buNone/>
              <a:defRPr sz="1056"/>
            </a:lvl9pPr>
          </a:lstStyle>
          <a:p>
            <a:pPr lvl="0"/>
            <a:r>
              <a:rPr lang="ru-RU" smtClean="0"/>
              <a:t>Образец текста</a:t>
            </a:r>
          </a:p>
        </p:txBody>
      </p:sp>
      <p:sp>
        <p:nvSpPr>
          <p:cNvPr id="5" name="Date Placeholder 4"/>
          <p:cNvSpPr>
            <a:spLocks noGrp="1"/>
          </p:cNvSpPr>
          <p:nvPr>
            <p:ph type="dt" sz="half" idx="10"/>
          </p:nvPr>
        </p:nvSpPr>
        <p:spPr/>
        <p:txBody>
          <a:bodyPr/>
          <a:lstStyle/>
          <a:p>
            <a:fld id="{2D91E333-A34E-4187-9874-870D34EFB4A7}" type="datetimeFigureOut">
              <a:rPr lang="ru-RU" smtClean="0"/>
              <a:t>14.08.2018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2658079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4284578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0"/>
            <a:ext cx="2211705" cy="2311400"/>
          </a:xfrm>
        </p:spPr>
        <p:txBody>
          <a:bodyPr anchor="b">
            <a:normAutofit/>
          </a:bodyPr>
          <a:lstStyle>
            <a:lvl1pPr>
              <a:defRPr sz="3755" b="0"/>
            </a:lvl1pPr>
          </a:lstStyle>
          <a:p>
            <a:r>
              <a:rPr lang="ru-RU" smtClean="0"/>
              <a:t>Образец заголовка</a:t>
            </a:r>
            <a:endParaRPr lang="en-US" dirty="0"/>
          </a:p>
        </p:txBody>
      </p:sp>
      <p:sp>
        <p:nvSpPr>
          <p:cNvPr id="3" name="Picture Placeholder 2"/>
          <p:cNvSpPr>
            <a:spLocks noGrp="1"/>
          </p:cNvSpPr>
          <p:nvPr>
            <p:ph type="pic" idx="1"/>
          </p:nvPr>
        </p:nvSpPr>
        <p:spPr>
          <a:xfrm>
            <a:off x="2914650" y="1430867"/>
            <a:ext cx="3471863" cy="7044267"/>
          </a:xfrm>
        </p:spPr>
        <p:txBody>
          <a:bodyPr/>
          <a:lstStyle>
            <a:lvl1pPr marL="0" indent="0">
              <a:buNone/>
              <a:defRPr sz="3755"/>
            </a:lvl1pPr>
            <a:lvl2pPr marL="536558" indent="0">
              <a:buNone/>
              <a:defRPr sz="3286"/>
            </a:lvl2pPr>
            <a:lvl3pPr marL="1073117" indent="0">
              <a:buNone/>
              <a:defRPr sz="2817"/>
            </a:lvl3pPr>
            <a:lvl4pPr marL="1609675" indent="0">
              <a:buNone/>
              <a:defRPr sz="2347"/>
            </a:lvl4pPr>
            <a:lvl5pPr marL="2146234" indent="0">
              <a:buNone/>
              <a:defRPr sz="2347"/>
            </a:lvl5pPr>
            <a:lvl6pPr marL="2682792" indent="0">
              <a:buNone/>
              <a:defRPr sz="2347"/>
            </a:lvl6pPr>
            <a:lvl7pPr marL="3219351" indent="0">
              <a:buNone/>
              <a:defRPr sz="2347"/>
            </a:lvl7pPr>
            <a:lvl8pPr marL="3755909" indent="0">
              <a:buNone/>
              <a:defRPr sz="2347"/>
            </a:lvl8pPr>
            <a:lvl9pPr marL="4292468" indent="0">
              <a:buNone/>
              <a:defRPr sz="2347"/>
            </a:lvl9pPr>
          </a:lstStyle>
          <a:p>
            <a:r>
              <a:rPr lang="ru-RU" smtClean="0"/>
              <a:t>Вставка рисунка</a:t>
            </a:r>
            <a:endParaRPr lang="en-US" dirty="0"/>
          </a:p>
        </p:txBody>
      </p:sp>
      <p:sp>
        <p:nvSpPr>
          <p:cNvPr id="4" name="Text Placeholder 3"/>
          <p:cNvSpPr>
            <a:spLocks noGrp="1"/>
          </p:cNvSpPr>
          <p:nvPr>
            <p:ph type="body" sz="half" idx="2"/>
          </p:nvPr>
        </p:nvSpPr>
        <p:spPr>
          <a:xfrm>
            <a:off x="473202" y="2971800"/>
            <a:ext cx="2211705" cy="5503333"/>
          </a:xfrm>
        </p:spPr>
        <p:txBody>
          <a:bodyPr>
            <a:normAutofit/>
          </a:bodyPr>
          <a:lstStyle>
            <a:lvl1pPr marL="0" indent="0">
              <a:lnSpc>
                <a:spcPct val="90000"/>
              </a:lnSpc>
              <a:buNone/>
              <a:defRPr sz="1878"/>
            </a:lvl1pPr>
            <a:lvl2pPr marL="536558" indent="0">
              <a:buNone/>
              <a:defRPr sz="1408"/>
            </a:lvl2pPr>
            <a:lvl3pPr marL="1073117" indent="0">
              <a:buNone/>
              <a:defRPr sz="1174"/>
            </a:lvl3pPr>
            <a:lvl4pPr marL="1609675" indent="0">
              <a:buNone/>
              <a:defRPr sz="1056"/>
            </a:lvl4pPr>
            <a:lvl5pPr marL="2146234" indent="0">
              <a:buNone/>
              <a:defRPr sz="1056"/>
            </a:lvl5pPr>
            <a:lvl6pPr marL="2682792" indent="0">
              <a:buNone/>
              <a:defRPr sz="1056"/>
            </a:lvl6pPr>
            <a:lvl7pPr marL="3219351" indent="0">
              <a:buNone/>
              <a:defRPr sz="1056"/>
            </a:lvl7pPr>
            <a:lvl8pPr marL="3755909" indent="0">
              <a:buNone/>
              <a:defRPr sz="1056"/>
            </a:lvl8pPr>
            <a:lvl9pPr marL="4292468" indent="0">
              <a:buNone/>
              <a:defRPr sz="1056"/>
            </a:lvl9pPr>
          </a:lstStyle>
          <a:p>
            <a:pPr lvl="0"/>
            <a:r>
              <a:rPr lang="ru-RU" smtClean="0"/>
              <a:t>Образец текста</a:t>
            </a:r>
          </a:p>
        </p:txBody>
      </p:sp>
      <p:sp>
        <p:nvSpPr>
          <p:cNvPr id="5" name="Date Placeholder 4"/>
          <p:cNvSpPr>
            <a:spLocks noGrp="1"/>
          </p:cNvSpPr>
          <p:nvPr>
            <p:ph type="dt" sz="half" idx="10"/>
          </p:nvPr>
        </p:nvSpPr>
        <p:spPr/>
        <p:txBody>
          <a:bodyPr/>
          <a:lstStyle/>
          <a:p>
            <a:fld id="{2D91E333-A34E-4187-9874-870D34EFB4A7}" type="datetimeFigureOut">
              <a:rPr lang="ru-RU" smtClean="0"/>
              <a:t>14.08.2018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2137589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3938450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0523"/>
            <a:ext cx="1478756" cy="8394877"/>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71487" y="520525"/>
            <a:ext cx="4350544" cy="839487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280642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67916" y="2473500"/>
            <a:ext cx="5915025" cy="4118412"/>
          </a:xfrm>
        </p:spPr>
        <p:txBody>
          <a:bodyPr anchor="b">
            <a:normAutofit/>
          </a:bodyPr>
          <a:lstStyle>
            <a:lvl1pPr>
              <a:defRPr sz="7041" b="0"/>
            </a:lvl1pPr>
          </a:lstStyle>
          <a:p>
            <a:r>
              <a:rPr lang="ru-RU" smtClean="0"/>
              <a:t>Образец заголовка</a:t>
            </a:r>
            <a:endParaRPr lang="en-US" dirty="0"/>
          </a:p>
        </p:txBody>
      </p:sp>
      <p:sp>
        <p:nvSpPr>
          <p:cNvPr id="3" name="Text Placeholder 2"/>
          <p:cNvSpPr>
            <a:spLocks noGrp="1"/>
          </p:cNvSpPr>
          <p:nvPr>
            <p:ph type="body" idx="1"/>
          </p:nvPr>
        </p:nvSpPr>
        <p:spPr>
          <a:xfrm>
            <a:off x="467916" y="6576028"/>
            <a:ext cx="5915025" cy="2166937"/>
          </a:xfrm>
        </p:spPr>
        <p:txBody>
          <a:bodyPr anchor="t">
            <a:normAutofit/>
          </a:bodyPr>
          <a:lstStyle>
            <a:lvl1pPr marL="0" indent="0">
              <a:buNone/>
              <a:defRPr sz="2817">
                <a:solidFill>
                  <a:schemeClr val="tx1">
                    <a:lumMod val="75000"/>
                    <a:lumOff val="25000"/>
                  </a:schemeClr>
                </a:solidFill>
              </a:defRPr>
            </a:lvl1pPr>
            <a:lvl2pPr marL="536558" indent="0">
              <a:buNone/>
              <a:defRPr sz="2113">
                <a:solidFill>
                  <a:schemeClr val="tx1">
                    <a:tint val="75000"/>
                  </a:schemeClr>
                </a:solidFill>
              </a:defRPr>
            </a:lvl2pPr>
            <a:lvl3pPr marL="1073117" indent="0">
              <a:buNone/>
              <a:defRPr sz="1878">
                <a:solidFill>
                  <a:schemeClr val="tx1">
                    <a:tint val="75000"/>
                  </a:schemeClr>
                </a:solidFill>
              </a:defRPr>
            </a:lvl3pPr>
            <a:lvl4pPr marL="1609675" indent="0">
              <a:buNone/>
              <a:defRPr sz="1644">
                <a:solidFill>
                  <a:schemeClr val="tx1">
                    <a:tint val="75000"/>
                  </a:schemeClr>
                </a:solidFill>
              </a:defRPr>
            </a:lvl4pPr>
            <a:lvl5pPr marL="2146234" indent="0">
              <a:buNone/>
              <a:defRPr sz="1644">
                <a:solidFill>
                  <a:schemeClr val="tx1">
                    <a:tint val="75000"/>
                  </a:schemeClr>
                </a:solidFill>
              </a:defRPr>
            </a:lvl5pPr>
            <a:lvl6pPr marL="2682792" indent="0">
              <a:buNone/>
              <a:defRPr sz="1644">
                <a:solidFill>
                  <a:schemeClr val="tx1">
                    <a:tint val="75000"/>
                  </a:schemeClr>
                </a:solidFill>
              </a:defRPr>
            </a:lvl6pPr>
            <a:lvl7pPr marL="3219351" indent="0">
              <a:buNone/>
              <a:defRPr sz="1644">
                <a:solidFill>
                  <a:schemeClr val="tx1">
                    <a:tint val="75000"/>
                  </a:schemeClr>
                </a:solidFill>
              </a:defRPr>
            </a:lvl7pPr>
            <a:lvl8pPr marL="3755909" indent="0">
              <a:buNone/>
              <a:defRPr sz="1644">
                <a:solidFill>
                  <a:schemeClr val="tx1">
                    <a:tint val="75000"/>
                  </a:schemeClr>
                </a:solidFill>
              </a:defRPr>
            </a:lvl8pPr>
            <a:lvl9pPr marL="4292468" indent="0">
              <a:buNone/>
              <a:defRPr sz="1644">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D91E333-A34E-4187-9874-870D34EFB4A7}" type="datetimeFigureOut">
              <a:rPr lang="ru-RU" smtClean="0"/>
              <a:t>14.08.2018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115456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475384" y="2641602"/>
            <a:ext cx="2914650" cy="628526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471863" y="2641602"/>
            <a:ext cx="2914650" cy="628526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D91E333-A34E-4187-9874-870D34EFB4A7}" type="datetimeFigureOut">
              <a:rPr lang="ru-RU" smtClean="0"/>
              <a:t>14.08.2018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178183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5384" y="2429341"/>
            <a:ext cx="2900363" cy="1192676"/>
          </a:xfrm>
        </p:spPr>
        <p:txBody>
          <a:bodyPr anchor="b">
            <a:normAutofit/>
          </a:bodyPr>
          <a:lstStyle>
            <a:lvl1pPr marL="0" indent="0">
              <a:spcBef>
                <a:spcPts val="0"/>
              </a:spcBef>
              <a:buNone/>
              <a:defRPr sz="2817" b="1"/>
            </a:lvl1pPr>
            <a:lvl2pPr marL="536558" indent="0">
              <a:buNone/>
              <a:defRPr sz="2347" b="1"/>
            </a:lvl2pPr>
            <a:lvl3pPr marL="1073117" indent="0">
              <a:buNone/>
              <a:defRPr sz="2113" b="1"/>
            </a:lvl3pPr>
            <a:lvl4pPr marL="1609675" indent="0">
              <a:buNone/>
              <a:defRPr sz="1878" b="1"/>
            </a:lvl4pPr>
            <a:lvl5pPr marL="2146234" indent="0">
              <a:buNone/>
              <a:defRPr sz="1878" b="1"/>
            </a:lvl5pPr>
            <a:lvl6pPr marL="2682792" indent="0">
              <a:buNone/>
              <a:defRPr sz="1878" b="1"/>
            </a:lvl6pPr>
            <a:lvl7pPr marL="3219351" indent="0">
              <a:buNone/>
              <a:defRPr sz="1878" b="1"/>
            </a:lvl7pPr>
            <a:lvl8pPr marL="3755909" indent="0">
              <a:buNone/>
              <a:defRPr sz="1878" b="1"/>
            </a:lvl8pPr>
            <a:lvl9pPr marL="4292468" indent="0">
              <a:buNone/>
              <a:defRPr sz="1878" b="1"/>
            </a:lvl9pPr>
          </a:lstStyle>
          <a:p>
            <a:pPr lvl="0"/>
            <a:r>
              <a:rPr lang="ru-RU" smtClean="0"/>
              <a:t>Образец текста</a:t>
            </a:r>
          </a:p>
        </p:txBody>
      </p:sp>
      <p:sp>
        <p:nvSpPr>
          <p:cNvPr id="4" name="Content Placeholder 3"/>
          <p:cNvSpPr>
            <a:spLocks noGrp="1"/>
          </p:cNvSpPr>
          <p:nvPr>
            <p:ph sz="half" idx="2"/>
          </p:nvPr>
        </p:nvSpPr>
        <p:spPr>
          <a:xfrm>
            <a:off x="475384" y="3622019"/>
            <a:ext cx="2900363" cy="53163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471863" y="2429340"/>
            <a:ext cx="2914651" cy="1192675"/>
          </a:xfrm>
        </p:spPr>
        <p:txBody>
          <a:bodyPr anchor="b"/>
          <a:lstStyle>
            <a:lvl1pPr marL="0" indent="0">
              <a:spcBef>
                <a:spcPts val="0"/>
              </a:spcBef>
              <a:buNone/>
              <a:defRPr sz="2817" b="1"/>
            </a:lvl1pPr>
            <a:lvl2pPr marL="536558" indent="0">
              <a:buNone/>
              <a:defRPr sz="2347" b="1"/>
            </a:lvl2pPr>
            <a:lvl3pPr marL="1073117" indent="0">
              <a:buNone/>
              <a:defRPr sz="2113" b="1"/>
            </a:lvl3pPr>
            <a:lvl4pPr marL="1609675" indent="0">
              <a:buNone/>
              <a:defRPr sz="1878" b="1"/>
            </a:lvl4pPr>
            <a:lvl5pPr marL="2146234" indent="0">
              <a:buNone/>
              <a:defRPr sz="1878" b="1"/>
            </a:lvl5pPr>
            <a:lvl6pPr marL="2682792" indent="0">
              <a:buNone/>
              <a:defRPr sz="1878" b="1"/>
            </a:lvl6pPr>
            <a:lvl7pPr marL="3219351" indent="0">
              <a:buNone/>
              <a:defRPr sz="1878" b="1"/>
            </a:lvl7pPr>
            <a:lvl8pPr marL="3755909" indent="0">
              <a:buNone/>
              <a:defRPr sz="1878" b="1"/>
            </a:lvl8pPr>
            <a:lvl9pPr marL="4292468" indent="0">
              <a:buNone/>
              <a:defRPr sz="1878" b="1"/>
            </a:lvl9pPr>
          </a:lstStyle>
          <a:p>
            <a:pPr lvl="0"/>
            <a:r>
              <a:rPr lang="ru-RU" smtClean="0"/>
              <a:t>Образец текста</a:t>
            </a:r>
          </a:p>
        </p:txBody>
      </p:sp>
      <p:sp>
        <p:nvSpPr>
          <p:cNvPr id="6" name="Content Placeholder 5"/>
          <p:cNvSpPr>
            <a:spLocks noGrp="1"/>
          </p:cNvSpPr>
          <p:nvPr>
            <p:ph sz="quarter" idx="4"/>
          </p:nvPr>
        </p:nvSpPr>
        <p:spPr>
          <a:xfrm>
            <a:off x="3471863" y="3622019"/>
            <a:ext cx="2914651" cy="53163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2D91E333-A34E-4187-9874-870D34EFB4A7}" type="datetimeFigureOut">
              <a:rPr lang="ru-RU" smtClean="0"/>
              <a:t>14.08.2018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868BF5-48EC-4E7C-BF2B-4431459741A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p14="http://schemas.microsoft.com/office/powerpoint/2010/main" val="377697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D91E333-A34E-4187-9874-870D34EFB4A7}" type="datetimeFigureOut">
              <a:rPr lang="ru-RU" smtClean="0"/>
              <a:t>14.08.2018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868BF5-48EC-4E7C-BF2B-4431459741A0}" type="slidenum">
              <a:rPr lang="ru-RU" smtClean="0"/>
              <a:t>‹#›</a:t>
            </a:fld>
            <a:endParaRPr lang="ru-RU"/>
          </a:p>
        </p:txBody>
      </p:sp>
      <p:sp>
        <p:nvSpPr>
          <p:cNvPr id="6" name="Title 5"/>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3916713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1E333-A34E-4187-9874-870D34EFB4A7}" type="datetimeFigureOut">
              <a:rPr lang="ru-RU" smtClean="0"/>
              <a:t>14.08.2018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128137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2"/>
            <a:ext cx="2211705" cy="2311396"/>
          </a:xfrm>
        </p:spPr>
        <p:txBody>
          <a:bodyPr anchor="b">
            <a:normAutofit/>
          </a:bodyPr>
          <a:lstStyle>
            <a:lvl1pPr>
              <a:defRPr sz="3755" b="0"/>
            </a:lvl1pPr>
          </a:lstStyle>
          <a:p>
            <a:r>
              <a:rPr lang="ru-RU" smtClean="0"/>
              <a:t>Образец заголовка</a:t>
            </a:r>
            <a:endParaRPr lang="en-US" dirty="0"/>
          </a:p>
        </p:txBody>
      </p:sp>
      <p:sp>
        <p:nvSpPr>
          <p:cNvPr id="3" name="Content Placeholder 2"/>
          <p:cNvSpPr>
            <a:spLocks noGrp="1"/>
          </p:cNvSpPr>
          <p:nvPr>
            <p:ph idx="1"/>
          </p:nvPr>
        </p:nvSpPr>
        <p:spPr>
          <a:xfrm>
            <a:off x="2914650" y="1430867"/>
            <a:ext cx="3471863" cy="7044267"/>
          </a:xfrm>
        </p:spPr>
        <p:txBody>
          <a:bodyPr/>
          <a:lstStyle>
            <a:lvl1pPr>
              <a:defRPr sz="3755"/>
            </a:lvl1pPr>
            <a:lvl2pPr>
              <a:defRPr sz="3286"/>
            </a:lvl2pPr>
            <a:lvl3pPr>
              <a:defRPr sz="2817"/>
            </a:lvl3pPr>
            <a:lvl4pPr>
              <a:defRPr sz="2347"/>
            </a:lvl4pPr>
            <a:lvl5pPr>
              <a:defRPr sz="2347"/>
            </a:lvl5pPr>
            <a:lvl6pPr>
              <a:defRPr sz="2347"/>
            </a:lvl6pPr>
            <a:lvl7pPr>
              <a:defRPr sz="2347"/>
            </a:lvl7pPr>
            <a:lvl8pPr>
              <a:defRPr sz="2347"/>
            </a:lvl8pPr>
            <a:lvl9pPr>
              <a:defRPr sz="2347"/>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73202" y="2971799"/>
            <a:ext cx="2211705" cy="5503335"/>
          </a:xfrm>
        </p:spPr>
        <p:txBody>
          <a:bodyPr>
            <a:normAutofit/>
          </a:bodyPr>
          <a:lstStyle>
            <a:lvl1pPr marL="0" indent="0">
              <a:lnSpc>
                <a:spcPct val="90000"/>
              </a:lnSpc>
              <a:buNone/>
              <a:defRPr sz="1878"/>
            </a:lvl1pPr>
            <a:lvl2pPr marL="536558" indent="0">
              <a:buNone/>
              <a:defRPr sz="1408"/>
            </a:lvl2pPr>
            <a:lvl3pPr marL="1073117" indent="0">
              <a:buNone/>
              <a:defRPr sz="1174"/>
            </a:lvl3pPr>
            <a:lvl4pPr marL="1609675" indent="0">
              <a:buNone/>
              <a:defRPr sz="1056"/>
            </a:lvl4pPr>
            <a:lvl5pPr marL="2146234" indent="0">
              <a:buNone/>
              <a:defRPr sz="1056"/>
            </a:lvl5pPr>
            <a:lvl6pPr marL="2682792" indent="0">
              <a:buNone/>
              <a:defRPr sz="1056"/>
            </a:lvl6pPr>
            <a:lvl7pPr marL="3219351" indent="0">
              <a:buNone/>
              <a:defRPr sz="1056"/>
            </a:lvl7pPr>
            <a:lvl8pPr marL="3755909" indent="0">
              <a:buNone/>
              <a:defRPr sz="1056"/>
            </a:lvl8pPr>
            <a:lvl9pPr marL="4292468" indent="0">
              <a:buNone/>
              <a:defRPr sz="1056"/>
            </a:lvl9pPr>
          </a:lstStyle>
          <a:p>
            <a:pPr lvl="0"/>
            <a:r>
              <a:rPr lang="ru-RU" smtClean="0"/>
              <a:t>Образец текста</a:t>
            </a:r>
          </a:p>
        </p:txBody>
      </p:sp>
      <p:sp>
        <p:nvSpPr>
          <p:cNvPr id="5" name="Date Placeholder 4"/>
          <p:cNvSpPr>
            <a:spLocks noGrp="1"/>
          </p:cNvSpPr>
          <p:nvPr>
            <p:ph type="dt" sz="half" idx="10"/>
          </p:nvPr>
        </p:nvSpPr>
        <p:spPr/>
        <p:txBody>
          <a:bodyPr/>
          <a:lstStyle/>
          <a:p>
            <a:fld id="{2D91E333-A34E-4187-9874-870D34EFB4A7}" type="datetimeFigureOut">
              <a:rPr lang="ru-RU" smtClean="0"/>
              <a:t>14.08.2018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3686084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0"/>
            <a:ext cx="2211705" cy="2311400"/>
          </a:xfrm>
        </p:spPr>
        <p:txBody>
          <a:bodyPr anchor="b">
            <a:normAutofit/>
          </a:bodyPr>
          <a:lstStyle>
            <a:lvl1pPr>
              <a:defRPr sz="3755" b="0"/>
            </a:lvl1pPr>
          </a:lstStyle>
          <a:p>
            <a:r>
              <a:rPr lang="ru-RU" smtClean="0"/>
              <a:t>Образец заголовка</a:t>
            </a:r>
            <a:endParaRPr lang="en-US" dirty="0"/>
          </a:p>
        </p:txBody>
      </p:sp>
      <p:sp>
        <p:nvSpPr>
          <p:cNvPr id="3" name="Picture Placeholder 2"/>
          <p:cNvSpPr>
            <a:spLocks noGrp="1"/>
          </p:cNvSpPr>
          <p:nvPr>
            <p:ph type="pic" idx="1"/>
          </p:nvPr>
        </p:nvSpPr>
        <p:spPr>
          <a:xfrm>
            <a:off x="2914650" y="1430867"/>
            <a:ext cx="3471863" cy="7044267"/>
          </a:xfrm>
        </p:spPr>
        <p:txBody>
          <a:bodyPr/>
          <a:lstStyle>
            <a:lvl1pPr marL="0" indent="0">
              <a:buNone/>
              <a:defRPr sz="3755"/>
            </a:lvl1pPr>
            <a:lvl2pPr marL="536558" indent="0">
              <a:buNone/>
              <a:defRPr sz="3286"/>
            </a:lvl2pPr>
            <a:lvl3pPr marL="1073117" indent="0">
              <a:buNone/>
              <a:defRPr sz="2817"/>
            </a:lvl3pPr>
            <a:lvl4pPr marL="1609675" indent="0">
              <a:buNone/>
              <a:defRPr sz="2347"/>
            </a:lvl4pPr>
            <a:lvl5pPr marL="2146234" indent="0">
              <a:buNone/>
              <a:defRPr sz="2347"/>
            </a:lvl5pPr>
            <a:lvl6pPr marL="2682792" indent="0">
              <a:buNone/>
              <a:defRPr sz="2347"/>
            </a:lvl6pPr>
            <a:lvl7pPr marL="3219351" indent="0">
              <a:buNone/>
              <a:defRPr sz="2347"/>
            </a:lvl7pPr>
            <a:lvl8pPr marL="3755909" indent="0">
              <a:buNone/>
              <a:defRPr sz="2347"/>
            </a:lvl8pPr>
            <a:lvl9pPr marL="4292468" indent="0">
              <a:buNone/>
              <a:defRPr sz="2347"/>
            </a:lvl9pPr>
          </a:lstStyle>
          <a:p>
            <a:r>
              <a:rPr lang="ru-RU" smtClean="0"/>
              <a:t>Вставка рисунка</a:t>
            </a:r>
            <a:endParaRPr lang="en-US" dirty="0"/>
          </a:p>
        </p:txBody>
      </p:sp>
      <p:sp>
        <p:nvSpPr>
          <p:cNvPr id="4" name="Text Placeholder 3"/>
          <p:cNvSpPr>
            <a:spLocks noGrp="1"/>
          </p:cNvSpPr>
          <p:nvPr>
            <p:ph type="body" sz="half" idx="2"/>
          </p:nvPr>
        </p:nvSpPr>
        <p:spPr>
          <a:xfrm>
            <a:off x="473202" y="2971800"/>
            <a:ext cx="2211705" cy="5503333"/>
          </a:xfrm>
        </p:spPr>
        <p:txBody>
          <a:bodyPr>
            <a:normAutofit/>
          </a:bodyPr>
          <a:lstStyle>
            <a:lvl1pPr marL="0" indent="0">
              <a:lnSpc>
                <a:spcPct val="90000"/>
              </a:lnSpc>
              <a:buNone/>
              <a:defRPr sz="1878"/>
            </a:lvl1pPr>
            <a:lvl2pPr marL="536558" indent="0">
              <a:buNone/>
              <a:defRPr sz="1408"/>
            </a:lvl2pPr>
            <a:lvl3pPr marL="1073117" indent="0">
              <a:buNone/>
              <a:defRPr sz="1174"/>
            </a:lvl3pPr>
            <a:lvl4pPr marL="1609675" indent="0">
              <a:buNone/>
              <a:defRPr sz="1056"/>
            </a:lvl4pPr>
            <a:lvl5pPr marL="2146234" indent="0">
              <a:buNone/>
              <a:defRPr sz="1056"/>
            </a:lvl5pPr>
            <a:lvl6pPr marL="2682792" indent="0">
              <a:buNone/>
              <a:defRPr sz="1056"/>
            </a:lvl6pPr>
            <a:lvl7pPr marL="3219351" indent="0">
              <a:buNone/>
              <a:defRPr sz="1056"/>
            </a:lvl7pPr>
            <a:lvl8pPr marL="3755909" indent="0">
              <a:buNone/>
              <a:defRPr sz="1056"/>
            </a:lvl8pPr>
            <a:lvl9pPr marL="4292468" indent="0">
              <a:buNone/>
              <a:defRPr sz="1056"/>
            </a:lvl9pPr>
          </a:lstStyle>
          <a:p>
            <a:pPr lvl="0"/>
            <a:r>
              <a:rPr lang="ru-RU" smtClean="0"/>
              <a:t>Образец текста</a:t>
            </a:r>
          </a:p>
        </p:txBody>
      </p:sp>
      <p:sp>
        <p:nvSpPr>
          <p:cNvPr id="5" name="Date Placeholder 4"/>
          <p:cNvSpPr>
            <a:spLocks noGrp="1"/>
          </p:cNvSpPr>
          <p:nvPr>
            <p:ph type="dt" sz="half" idx="10"/>
          </p:nvPr>
        </p:nvSpPr>
        <p:spPr/>
        <p:txBody>
          <a:bodyPr/>
          <a:lstStyle/>
          <a:p>
            <a:fld id="{2D91E333-A34E-4187-9874-870D34EFB4A7}" type="datetimeFigureOut">
              <a:rPr lang="ru-RU" smtClean="0"/>
              <a:t>14.08.2018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868BF5-48EC-4E7C-BF2B-4431459741A0}" type="slidenum">
              <a:rPr lang="ru-RU" smtClean="0"/>
              <a:t>‹#›</a:t>
            </a:fld>
            <a:endParaRPr lang="ru-RU"/>
          </a:p>
        </p:txBody>
      </p:sp>
    </p:spTree>
    <p:extLst>
      <p:ext uri="{BB962C8B-B14F-4D97-AF65-F5344CB8AC3E}">
        <p14:creationId xmlns:p14="http://schemas.microsoft.com/office/powerpoint/2010/main" val="3165991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5385" y="528320"/>
            <a:ext cx="5915025" cy="1914701"/>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75385" y="2641602"/>
            <a:ext cx="5915025" cy="628526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1291">
                <a:solidFill>
                  <a:schemeClr val="tx1">
                    <a:lumMod val="65000"/>
                    <a:lumOff val="35000"/>
                  </a:schemeClr>
                </a:solidFill>
              </a:defRPr>
            </a:lvl1pPr>
          </a:lstStyle>
          <a:p>
            <a:fld id="{2D91E333-A34E-4187-9874-870D34EFB4A7}" type="datetimeFigureOut">
              <a:rPr lang="ru-RU" smtClean="0"/>
              <a:t>14.08.2018</a:t>
            </a:fld>
            <a:endParaRPr lang="ru-R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1291">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4847359" y="9181397"/>
            <a:ext cx="1543050" cy="527403"/>
          </a:xfrm>
          <a:prstGeom prst="rect">
            <a:avLst/>
          </a:prstGeom>
        </p:spPr>
        <p:txBody>
          <a:bodyPr vert="horz" lIns="91440" tIns="45720" rIns="91440" bIns="45720" rtlCol="0" anchor="ctr"/>
          <a:lstStyle>
            <a:lvl1pPr algn="r">
              <a:defRPr sz="1291">
                <a:solidFill>
                  <a:schemeClr val="tx1">
                    <a:tint val="75000"/>
                  </a:schemeClr>
                </a:solidFill>
              </a:defRPr>
            </a:lvl1pPr>
          </a:lstStyle>
          <a:p>
            <a:fld id="{F7868BF5-48EC-4E7C-BF2B-4431459741A0}" type="slidenum">
              <a:rPr lang="ru-RU" smtClean="0"/>
              <a:t>‹#›</a:t>
            </a:fld>
            <a:endParaRPr lang="ru-RU"/>
          </a:p>
        </p:txBody>
      </p:sp>
    </p:spTree>
    <p:extLst>
      <p:ext uri="{BB962C8B-B14F-4D97-AF65-F5344CB8AC3E}">
        <p14:creationId xmlns:p14="http://schemas.microsoft.com/office/powerpoint/2010/main" val="226035647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1073117" rtl="0" eaLnBrk="1" latinLnBrk="0" hangingPunct="1">
        <a:lnSpc>
          <a:spcPct val="90000"/>
        </a:lnSpc>
        <a:spcBef>
          <a:spcPct val="0"/>
        </a:spcBef>
        <a:buNone/>
        <a:defRPr sz="5164" kern="1200">
          <a:solidFill>
            <a:schemeClr val="tx1"/>
          </a:solidFill>
          <a:latin typeface="+mj-lt"/>
          <a:ea typeface="+mj-ea"/>
          <a:cs typeface="+mj-cs"/>
        </a:defRPr>
      </a:lvl1pPr>
    </p:titleStyle>
    <p:bodyStyle>
      <a:lvl1pPr marL="268280" indent="-268280" algn="l" defTabSz="1073117" rtl="0" eaLnBrk="1" latinLnBrk="0" hangingPunct="1">
        <a:lnSpc>
          <a:spcPct val="90000"/>
        </a:lnSpc>
        <a:spcBef>
          <a:spcPts val="1174"/>
        </a:spcBef>
        <a:buFont typeface="Wingdings 2" pitchFamily="18" charset="2"/>
        <a:buChar char=""/>
        <a:defRPr sz="3286" kern="1200">
          <a:solidFill>
            <a:schemeClr val="tx1"/>
          </a:solidFill>
          <a:latin typeface="+mn-lt"/>
          <a:ea typeface="+mn-ea"/>
          <a:cs typeface="+mn-cs"/>
        </a:defRPr>
      </a:lvl1pPr>
      <a:lvl2pPr marL="804838" indent="-268280" algn="l" defTabSz="1073117" rtl="0" eaLnBrk="1" latinLnBrk="0" hangingPunct="1">
        <a:lnSpc>
          <a:spcPct val="90000"/>
        </a:lnSpc>
        <a:spcBef>
          <a:spcPts val="586"/>
        </a:spcBef>
        <a:buFont typeface="Wingdings 2" pitchFamily="18" charset="2"/>
        <a:buChar char=""/>
        <a:defRPr sz="2817" kern="1200">
          <a:solidFill>
            <a:schemeClr val="tx1"/>
          </a:solidFill>
          <a:latin typeface="+mn-lt"/>
          <a:ea typeface="+mn-ea"/>
          <a:cs typeface="+mn-cs"/>
        </a:defRPr>
      </a:lvl2pPr>
      <a:lvl3pPr marL="1341397" indent="-268280" algn="l" defTabSz="1073117" rtl="0" eaLnBrk="1" latinLnBrk="0" hangingPunct="1">
        <a:lnSpc>
          <a:spcPct val="90000"/>
        </a:lnSpc>
        <a:spcBef>
          <a:spcPts val="586"/>
        </a:spcBef>
        <a:buFont typeface="Wingdings 2" pitchFamily="18" charset="2"/>
        <a:buChar char=""/>
        <a:defRPr sz="2347" kern="1200">
          <a:solidFill>
            <a:schemeClr val="tx1"/>
          </a:solidFill>
          <a:latin typeface="+mn-lt"/>
          <a:ea typeface="+mn-ea"/>
          <a:cs typeface="+mn-cs"/>
        </a:defRPr>
      </a:lvl3pPr>
      <a:lvl4pPr marL="1877955" indent="-268280" algn="l" defTabSz="1073117" rtl="0" eaLnBrk="1" latinLnBrk="0" hangingPunct="1">
        <a:lnSpc>
          <a:spcPct val="90000"/>
        </a:lnSpc>
        <a:spcBef>
          <a:spcPts val="586"/>
        </a:spcBef>
        <a:buFont typeface="Wingdings 2" pitchFamily="18" charset="2"/>
        <a:buChar char=""/>
        <a:defRPr sz="2113" kern="1200">
          <a:solidFill>
            <a:schemeClr val="tx1"/>
          </a:solidFill>
          <a:latin typeface="+mn-lt"/>
          <a:ea typeface="+mn-ea"/>
          <a:cs typeface="+mn-cs"/>
        </a:defRPr>
      </a:lvl4pPr>
      <a:lvl5pPr marL="2414514" indent="-268280" algn="l" defTabSz="1073117" rtl="0" eaLnBrk="1" latinLnBrk="0" hangingPunct="1">
        <a:lnSpc>
          <a:spcPct val="90000"/>
        </a:lnSpc>
        <a:spcBef>
          <a:spcPts val="586"/>
        </a:spcBef>
        <a:buFont typeface="Wingdings 2" pitchFamily="18" charset="2"/>
        <a:buChar char=""/>
        <a:defRPr sz="2113" kern="1200">
          <a:solidFill>
            <a:schemeClr val="tx1"/>
          </a:solidFill>
          <a:latin typeface="+mn-lt"/>
          <a:ea typeface="+mn-ea"/>
          <a:cs typeface="+mn-cs"/>
        </a:defRPr>
      </a:lvl5pPr>
      <a:lvl6pPr marL="2951072" indent="-268280" algn="l" defTabSz="1073117" rtl="0" eaLnBrk="1" latinLnBrk="0" hangingPunct="1">
        <a:spcBef>
          <a:spcPct val="20000"/>
        </a:spcBef>
        <a:buFont typeface="Wingdings 2" pitchFamily="18" charset="2"/>
        <a:buChar char=""/>
        <a:defRPr sz="2113" kern="1200">
          <a:solidFill>
            <a:schemeClr val="tx1"/>
          </a:solidFill>
          <a:latin typeface="+mn-lt"/>
          <a:ea typeface="+mn-ea"/>
          <a:cs typeface="+mn-cs"/>
        </a:defRPr>
      </a:lvl6pPr>
      <a:lvl7pPr marL="3487631" indent="-268280" algn="l" defTabSz="1073117" rtl="0" eaLnBrk="1" latinLnBrk="0" hangingPunct="1">
        <a:spcBef>
          <a:spcPct val="20000"/>
        </a:spcBef>
        <a:buFont typeface="Wingdings 2" pitchFamily="18" charset="2"/>
        <a:buChar char=""/>
        <a:defRPr sz="2113" kern="1200">
          <a:solidFill>
            <a:schemeClr val="tx1"/>
          </a:solidFill>
          <a:latin typeface="+mn-lt"/>
          <a:ea typeface="+mn-ea"/>
          <a:cs typeface="+mn-cs"/>
        </a:defRPr>
      </a:lvl7pPr>
      <a:lvl8pPr marL="4024189" indent="-268280" algn="l" defTabSz="1073117" rtl="0" eaLnBrk="1" latinLnBrk="0" hangingPunct="1">
        <a:spcBef>
          <a:spcPct val="20000"/>
        </a:spcBef>
        <a:buFont typeface="Wingdings 2" pitchFamily="18" charset="2"/>
        <a:buChar char=""/>
        <a:defRPr sz="2113" kern="1200">
          <a:solidFill>
            <a:schemeClr val="tx1"/>
          </a:solidFill>
          <a:latin typeface="+mn-lt"/>
          <a:ea typeface="+mn-ea"/>
          <a:cs typeface="+mn-cs"/>
        </a:defRPr>
      </a:lvl8pPr>
      <a:lvl9pPr marL="4560748" indent="-268280" algn="l" defTabSz="1073117" rtl="0" eaLnBrk="1" latinLnBrk="0" hangingPunct="1">
        <a:spcBef>
          <a:spcPct val="20000"/>
        </a:spcBef>
        <a:buFont typeface="Wingdings 2" pitchFamily="18" charset="2"/>
        <a:buChar char=""/>
        <a:defRPr sz="2113" kern="1200">
          <a:solidFill>
            <a:schemeClr val="tx1"/>
          </a:solidFill>
          <a:latin typeface="+mn-lt"/>
          <a:ea typeface="+mn-ea"/>
          <a:cs typeface="+mn-cs"/>
        </a:defRPr>
      </a:lvl9pPr>
    </p:bodyStyle>
    <p:otherStyle>
      <a:defPPr>
        <a:defRPr lang="en-US"/>
      </a:defPPr>
      <a:lvl1pPr marL="0" algn="l" defTabSz="1073117" rtl="0" eaLnBrk="1" latinLnBrk="0" hangingPunct="1">
        <a:defRPr sz="2113" kern="1200">
          <a:solidFill>
            <a:schemeClr val="tx1"/>
          </a:solidFill>
          <a:latin typeface="+mn-lt"/>
          <a:ea typeface="+mn-ea"/>
          <a:cs typeface="+mn-cs"/>
        </a:defRPr>
      </a:lvl1pPr>
      <a:lvl2pPr marL="536558" algn="l" defTabSz="1073117" rtl="0" eaLnBrk="1" latinLnBrk="0" hangingPunct="1">
        <a:defRPr sz="2113" kern="1200">
          <a:solidFill>
            <a:schemeClr val="tx1"/>
          </a:solidFill>
          <a:latin typeface="+mn-lt"/>
          <a:ea typeface="+mn-ea"/>
          <a:cs typeface="+mn-cs"/>
        </a:defRPr>
      </a:lvl2pPr>
      <a:lvl3pPr marL="1073117" algn="l" defTabSz="1073117" rtl="0" eaLnBrk="1" latinLnBrk="0" hangingPunct="1">
        <a:defRPr sz="2113" kern="1200">
          <a:solidFill>
            <a:schemeClr val="tx1"/>
          </a:solidFill>
          <a:latin typeface="+mn-lt"/>
          <a:ea typeface="+mn-ea"/>
          <a:cs typeface="+mn-cs"/>
        </a:defRPr>
      </a:lvl3pPr>
      <a:lvl4pPr marL="1609675" algn="l" defTabSz="1073117" rtl="0" eaLnBrk="1" latinLnBrk="0" hangingPunct="1">
        <a:defRPr sz="2113" kern="1200">
          <a:solidFill>
            <a:schemeClr val="tx1"/>
          </a:solidFill>
          <a:latin typeface="+mn-lt"/>
          <a:ea typeface="+mn-ea"/>
          <a:cs typeface="+mn-cs"/>
        </a:defRPr>
      </a:lvl4pPr>
      <a:lvl5pPr marL="2146234" algn="l" defTabSz="1073117" rtl="0" eaLnBrk="1" latinLnBrk="0" hangingPunct="1">
        <a:defRPr sz="2113" kern="1200">
          <a:solidFill>
            <a:schemeClr val="tx1"/>
          </a:solidFill>
          <a:latin typeface="+mn-lt"/>
          <a:ea typeface="+mn-ea"/>
          <a:cs typeface="+mn-cs"/>
        </a:defRPr>
      </a:lvl5pPr>
      <a:lvl6pPr marL="2682792" algn="l" defTabSz="1073117" rtl="0" eaLnBrk="1" latinLnBrk="0" hangingPunct="1">
        <a:defRPr sz="2113" kern="1200">
          <a:solidFill>
            <a:schemeClr val="tx1"/>
          </a:solidFill>
          <a:latin typeface="+mn-lt"/>
          <a:ea typeface="+mn-ea"/>
          <a:cs typeface="+mn-cs"/>
        </a:defRPr>
      </a:lvl6pPr>
      <a:lvl7pPr marL="3219351" algn="l" defTabSz="1073117" rtl="0" eaLnBrk="1" latinLnBrk="0" hangingPunct="1">
        <a:defRPr sz="2113" kern="1200">
          <a:solidFill>
            <a:schemeClr val="tx1"/>
          </a:solidFill>
          <a:latin typeface="+mn-lt"/>
          <a:ea typeface="+mn-ea"/>
          <a:cs typeface="+mn-cs"/>
        </a:defRPr>
      </a:lvl7pPr>
      <a:lvl8pPr marL="3755909" algn="l" defTabSz="1073117" rtl="0" eaLnBrk="1" latinLnBrk="0" hangingPunct="1">
        <a:defRPr sz="2113" kern="1200">
          <a:solidFill>
            <a:schemeClr val="tx1"/>
          </a:solidFill>
          <a:latin typeface="+mn-lt"/>
          <a:ea typeface="+mn-ea"/>
          <a:cs typeface="+mn-cs"/>
        </a:defRPr>
      </a:lvl8pPr>
      <a:lvl9pPr marL="4292468" algn="l" defTabSz="1073117" rtl="0" eaLnBrk="1" latinLnBrk="0" hangingPunct="1">
        <a:defRPr sz="21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5385" y="528320"/>
            <a:ext cx="5915025" cy="1914701"/>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75385" y="2641602"/>
            <a:ext cx="5915025" cy="628526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1291">
                <a:solidFill>
                  <a:schemeClr val="tx1">
                    <a:lumMod val="65000"/>
                    <a:lumOff val="35000"/>
                  </a:schemeClr>
                </a:solidFill>
              </a:defRPr>
            </a:lvl1pPr>
          </a:lstStyle>
          <a:p>
            <a:fld id="{2D91E333-A34E-4187-9874-870D34EFB4A7}" type="datetimeFigureOut">
              <a:rPr lang="ru-RU" smtClean="0"/>
              <a:t>14.08.2018</a:t>
            </a:fld>
            <a:endParaRPr lang="ru-R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1291">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4847359" y="9181397"/>
            <a:ext cx="1543050" cy="527403"/>
          </a:xfrm>
          <a:prstGeom prst="rect">
            <a:avLst/>
          </a:prstGeom>
        </p:spPr>
        <p:txBody>
          <a:bodyPr vert="horz" lIns="91440" tIns="45720" rIns="91440" bIns="45720" rtlCol="0" anchor="ctr"/>
          <a:lstStyle>
            <a:lvl1pPr algn="r">
              <a:defRPr sz="1291">
                <a:solidFill>
                  <a:schemeClr val="tx1">
                    <a:tint val="75000"/>
                  </a:schemeClr>
                </a:solidFill>
              </a:defRPr>
            </a:lvl1pPr>
          </a:lstStyle>
          <a:p>
            <a:fld id="{F7868BF5-48EC-4E7C-BF2B-4431459741A0}" type="slidenum">
              <a:rPr lang="ru-RU" smtClean="0"/>
              <a:t>‹#›</a:t>
            </a:fld>
            <a:endParaRPr lang="ru-RU"/>
          </a:p>
        </p:txBody>
      </p:sp>
    </p:spTree>
    <p:extLst>
      <p:ext uri="{BB962C8B-B14F-4D97-AF65-F5344CB8AC3E}">
        <p14:creationId xmlns:p14="http://schemas.microsoft.com/office/powerpoint/2010/main" val="298069187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1073117" rtl="0" eaLnBrk="1" latinLnBrk="0" hangingPunct="1">
        <a:lnSpc>
          <a:spcPct val="90000"/>
        </a:lnSpc>
        <a:spcBef>
          <a:spcPct val="0"/>
        </a:spcBef>
        <a:buNone/>
        <a:defRPr sz="5164" kern="1200">
          <a:solidFill>
            <a:schemeClr val="tx1"/>
          </a:solidFill>
          <a:latin typeface="+mj-lt"/>
          <a:ea typeface="+mj-ea"/>
          <a:cs typeface="+mj-cs"/>
        </a:defRPr>
      </a:lvl1pPr>
    </p:titleStyle>
    <p:bodyStyle>
      <a:lvl1pPr marL="268280" indent="-268280" algn="l" defTabSz="1073117" rtl="0" eaLnBrk="1" latinLnBrk="0" hangingPunct="1">
        <a:lnSpc>
          <a:spcPct val="90000"/>
        </a:lnSpc>
        <a:spcBef>
          <a:spcPts val="1174"/>
        </a:spcBef>
        <a:buFont typeface="Wingdings 2" pitchFamily="18" charset="2"/>
        <a:buChar char=""/>
        <a:defRPr sz="3286" kern="1200">
          <a:solidFill>
            <a:schemeClr val="tx1"/>
          </a:solidFill>
          <a:latin typeface="+mn-lt"/>
          <a:ea typeface="+mn-ea"/>
          <a:cs typeface="+mn-cs"/>
        </a:defRPr>
      </a:lvl1pPr>
      <a:lvl2pPr marL="804838" indent="-268280" algn="l" defTabSz="1073117" rtl="0" eaLnBrk="1" latinLnBrk="0" hangingPunct="1">
        <a:lnSpc>
          <a:spcPct val="90000"/>
        </a:lnSpc>
        <a:spcBef>
          <a:spcPts val="586"/>
        </a:spcBef>
        <a:buFont typeface="Wingdings 2" pitchFamily="18" charset="2"/>
        <a:buChar char=""/>
        <a:defRPr sz="2817" kern="1200">
          <a:solidFill>
            <a:schemeClr val="tx1"/>
          </a:solidFill>
          <a:latin typeface="+mn-lt"/>
          <a:ea typeface="+mn-ea"/>
          <a:cs typeface="+mn-cs"/>
        </a:defRPr>
      </a:lvl2pPr>
      <a:lvl3pPr marL="1341397" indent="-268280" algn="l" defTabSz="1073117" rtl="0" eaLnBrk="1" latinLnBrk="0" hangingPunct="1">
        <a:lnSpc>
          <a:spcPct val="90000"/>
        </a:lnSpc>
        <a:spcBef>
          <a:spcPts val="586"/>
        </a:spcBef>
        <a:buFont typeface="Wingdings 2" pitchFamily="18" charset="2"/>
        <a:buChar char=""/>
        <a:defRPr sz="2347" kern="1200">
          <a:solidFill>
            <a:schemeClr val="tx1"/>
          </a:solidFill>
          <a:latin typeface="+mn-lt"/>
          <a:ea typeface="+mn-ea"/>
          <a:cs typeface="+mn-cs"/>
        </a:defRPr>
      </a:lvl3pPr>
      <a:lvl4pPr marL="1877955" indent="-268280" algn="l" defTabSz="1073117" rtl="0" eaLnBrk="1" latinLnBrk="0" hangingPunct="1">
        <a:lnSpc>
          <a:spcPct val="90000"/>
        </a:lnSpc>
        <a:spcBef>
          <a:spcPts val="586"/>
        </a:spcBef>
        <a:buFont typeface="Wingdings 2" pitchFamily="18" charset="2"/>
        <a:buChar char=""/>
        <a:defRPr sz="2113" kern="1200">
          <a:solidFill>
            <a:schemeClr val="tx1"/>
          </a:solidFill>
          <a:latin typeface="+mn-lt"/>
          <a:ea typeface="+mn-ea"/>
          <a:cs typeface="+mn-cs"/>
        </a:defRPr>
      </a:lvl4pPr>
      <a:lvl5pPr marL="2414514" indent="-268280" algn="l" defTabSz="1073117" rtl="0" eaLnBrk="1" latinLnBrk="0" hangingPunct="1">
        <a:lnSpc>
          <a:spcPct val="90000"/>
        </a:lnSpc>
        <a:spcBef>
          <a:spcPts val="586"/>
        </a:spcBef>
        <a:buFont typeface="Wingdings 2" pitchFamily="18" charset="2"/>
        <a:buChar char=""/>
        <a:defRPr sz="2113" kern="1200">
          <a:solidFill>
            <a:schemeClr val="tx1"/>
          </a:solidFill>
          <a:latin typeface="+mn-lt"/>
          <a:ea typeface="+mn-ea"/>
          <a:cs typeface="+mn-cs"/>
        </a:defRPr>
      </a:lvl5pPr>
      <a:lvl6pPr marL="2951072" indent="-268280" algn="l" defTabSz="1073117" rtl="0" eaLnBrk="1" latinLnBrk="0" hangingPunct="1">
        <a:spcBef>
          <a:spcPct val="20000"/>
        </a:spcBef>
        <a:buFont typeface="Wingdings 2" pitchFamily="18" charset="2"/>
        <a:buChar char=""/>
        <a:defRPr sz="2113" kern="1200">
          <a:solidFill>
            <a:schemeClr val="tx1"/>
          </a:solidFill>
          <a:latin typeface="+mn-lt"/>
          <a:ea typeface="+mn-ea"/>
          <a:cs typeface="+mn-cs"/>
        </a:defRPr>
      </a:lvl6pPr>
      <a:lvl7pPr marL="3487631" indent="-268280" algn="l" defTabSz="1073117" rtl="0" eaLnBrk="1" latinLnBrk="0" hangingPunct="1">
        <a:spcBef>
          <a:spcPct val="20000"/>
        </a:spcBef>
        <a:buFont typeface="Wingdings 2" pitchFamily="18" charset="2"/>
        <a:buChar char=""/>
        <a:defRPr sz="2113" kern="1200">
          <a:solidFill>
            <a:schemeClr val="tx1"/>
          </a:solidFill>
          <a:latin typeface="+mn-lt"/>
          <a:ea typeface="+mn-ea"/>
          <a:cs typeface="+mn-cs"/>
        </a:defRPr>
      </a:lvl7pPr>
      <a:lvl8pPr marL="4024189" indent="-268280" algn="l" defTabSz="1073117" rtl="0" eaLnBrk="1" latinLnBrk="0" hangingPunct="1">
        <a:spcBef>
          <a:spcPct val="20000"/>
        </a:spcBef>
        <a:buFont typeface="Wingdings 2" pitchFamily="18" charset="2"/>
        <a:buChar char=""/>
        <a:defRPr sz="2113" kern="1200">
          <a:solidFill>
            <a:schemeClr val="tx1"/>
          </a:solidFill>
          <a:latin typeface="+mn-lt"/>
          <a:ea typeface="+mn-ea"/>
          <a:cs typeface="+mn-cs"/>
        </a:defRPr>
      </a:lvl8pPr>
      <a:lvl9pPr marL="4560748" indent="-268280" algn="l" defTabSz="1073117" rtl="0" eaLnBrk="1" latinLnBrk="0" hangingPunct="1">
        <a:spcBef>
          <a:spcPct val="20000"/>
        </a:spcBef>
        <a:buFont typeface="Wingdings 2" pitchFamily="18" charset="2"/>
        <a:buChar char=""/>
        <a:defRPr sz="2113" kern="1200">
          <a:solidFill>
            <a:schemeClr val="tx1"/>
          </a:solidFill>
          <a:latin typeface="+mn-lt"/>
          <a:ea typeface="+mn-ea"/>
          <a:cs typeface="+mn-cs"/>
        </a:defRPr>
      </a:lvl9pPr>
    </p:bodyStyle>
    <p:otherStyle>
      <a:defPPr>
        <a:defRPr lang="en-US"/>
      </a:defPPr>
      <a:lvl1pPr marL="0" algn="l" defTabSz="1073117" rtl="0" eaLnBrk="1" latinLnBrk="0" hangingPunct="1">
        <a:defRPr sz="2113" kern="1200">
          <a:solidFill>
            <a:schemeClr val="tx1"/>
          </a:solidFill>
          <a:latin typeface="+mn-lt"/>
          <a:ea typeface="+mn-ea"/>
          <a:cs typeface="+mn-cs"/>
        </a:defRPr>
      </a:lvl1pPr>
      <a:lvl2pPr marL="536558" algn="l" defTabSz="1073117" rtl="0" eaLnBrk="1" latinLnBrk="0" hangingPunct="1">
        <a:defRPr sz="2113" kern="1200">
          <a:solidFill>
            <a:schemeClr val="tx1"/>
          </a:solidFill>
          <a:latin typeface="+mn-lt"/>
          <a:ea typeface="+mn-ea"/>
          <a:cs typeface="+mn-cs"/>
        </a:defRPr>
      </a:lvl2pPr>
      <a:lvl3pPr marL="1073117" algn="l" defTabSz="1073117" rtl="0" eaLnBrk="1" latinLnBrk="0" hangingPunct="1">
        <a:defRPr sz="2113" kern="1200">
          <a:solidFill>
            <a:schemeClr val="tx1"/>
          </a:solidFill>
          <a:latin typeface="+mn-lt"/>
          <a:ea typeface="+mn-ea"/>
          <a:cs typeface="+mn-cs"/>
        </a:defRPr>
      </a:lvl3pPr>
      <a:lvl4pPr marL="1609675" algn="l" defTabSz="1073117" rtl="0" eaLnBrk="1" latinLnBrk="0" hangingPunct="1">
        <a:defRPr sz="2113" kern="1200">
          <a:solidFill>
            <a:schemeClr val="tx1"/>
          </a:solidFill>
          <a:latin typeface="+mn-lt"/>
          <a:ea typeface="+mn-ea"/>
          <a:cs typeface="+mn-cs"/>
        </a:defRPr>
      </a:lvl4pPr>
      <a:lvl5pPr marL="2146234" algn="l" defTabSz="1073117" rtl="0" eaLnBrk="1" latinLnBrk="0" hangingPunct="1">
        <a:defRPr sz="2113" kern="1200">
          <a:solidFill>
            <a:schemeClr val="tx1"/>
          </a:solidFill>
          <a:latin typeface="+mn-lt"/>
          <a:ea typeface="+mn-ea"/>
          <a:cs typeface="+mn-cs"/>
        </a:defRPr>
      </a:lvl5pPr>
      <a:lvl6pPr marL="2682792" algn="l" defTabSz="1073117" rtl="0" eaLnBrk="1" latinLnBrk="0" hangingPunct="1">
        <a:defRPr sz="2113" kern="1200">
          <a:solidFill>
            <a:schemeClr val="tx1"/>
          </a:solidFill>
          <a:latin typeface="+mn-lt"/>
          <a:ea typeface="+mn-ea"/>
          <a:cs typeface="+mn-cs"/>
        </a:defRPr>
      </a:lvl6pPr>
      <a:lvl7pPr marL="3219351" algn="l" defTabSz="1073117" rtl="0" eaLnBrk="1" latinLnBrk="0" hangingPunct="1">
        <a:defRPr sz="2113" kern="1200">
          <a:solidFill>
            <a:schemeClr val="tx1"/>
          </a:solidFill>
          <a:latin typeface="+mn-lt"/>
          <a:ea typeface="+mn-ea"/>
          <a:cs typeface="+mn-cs"/>
        </a:defRPr>
      </a:lvl7pPr>
      <a:lvl8pPr marL="3755909" algn="l" defTabSz="1073117" rtl="0" eaLnBrk="1" latinLnBrk="0" hangingPunct="1">
        <a:defRPr sz="2113" kern="1200">
          <a:solidFill>
            <a:schemeClr val="tx1"/>
          </a:solidFill>
          <a:latin typeface="+mn-lt"/>
          <a:ea typeface="+mn-ea"/>
          <a:cs typeface="+mn-cs"/>
        </a:defRPr>
      </a:lvl8pPr>
      <a:lvl9pPr marL="4292468" algn="l" defTabSz="1073117" rtl="0" eaLnBrk="1" latinLnBrk="0" hangingPunct="1">
        <a:defRPr sz="21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gif"/><Relationship Id="rId10" Type="http://schemas.openxmlformats.org/officeDocument/2006/relationships/image" Target="../media/image8.jpeg"/><Relationship Id="rId4" Type="http://schemas.openxmlformats.org/officeDocument/2006/relationships/image" Target="../media/image2.jp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11.png"/><Relationship Id="rId5" Type="http://schemas.openxmlformats.org/officeDocument/2006/relationships/image" Target="../media/image3.gif"/><Relationship Id="rId10" Type="http://schemas.openxmlformats.org/officeDocument/2006/relationships/image" Target="../media/image10.jpeg"/><Relationship Id="rId4" Type="http://schemas.openxmlformats.org/officeDocument/2006/relationships/image" Target="../media/image2.jp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9000" r="-79000"/>
          </a:stretch>
        </a:blipFill>
        <a:effectLst/>
      </p:bgPr>
    </p:bg>
    <p:spTree>
      <p:nvGrpSpPr>
        <p:cNvPr id="1" name=""/>
        <p:cNvGrpSpPr/>
        <p:nvPr/>
      </p:nvGrpSpPr>
      <p:grpSpPr>
        <a:xfrm>
          <a:off x="0" y="0"/>
          <a:ext cx="0" cy="0"/>
          <a:chOff x="0" y="0"/>
          <a:chExt cx="0" cy="0"/>
        </a:xfrm>
      </p:grpSpPr>
      <p:pic>
        <p:nvPicPr>
          <p:cNvPr id="63" name="Рисунок 62"/>
          <p:cNvPicPr>
            <a:picLocks noChangeAspect="1"/>
          </p:cNvPicPr>
          <p:nvPr/>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5400000">
            <a:off x="-1524000" y="1524000"/>
            <a:ext cx="9906000" cy="6858000"/>
          </a:xfrm>
          <a:prstGeom prst="rect">
            <a:avLst/>
          </a:prstGeom>
        </p:spPr>
      </p:pic>
      <p:sp>
        <p:nvSpPr>
          <p:cNvPr id="23" name="Прямоугольник 22"/>
          <p:cNvSpPr/>
          <p:nvPr/>
        </p:nvSpPr>
        <p:spPr>
          <a:xfrm>
            <a:off x="5982346" y="0"/>
            <a:ext cx="495946" cy="206127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с двумя скругленными противолежащими углами 21"/>
          <p:cNvSpPr/>
          <p:nvPr/>
        </p:nvSpPr>
        <p:spPr>
          <a:xfrm>
            <a:off x="-5129939" y="1286361"/>
            <a:ext cx="4525505" cy="449450"/>
          </a:xfrm>
          <a:prstGeom prst="round2DiagRect">
            <a:avLst/>
          </a:prstGeom>
          <a:solidFill>
            <a:srgbClr val="FFFFA3"/>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4" name="Прямоугольник 53"/>
          <p:cNvSpPr/>
          <p:nvPr/>
        </p:nvSpPr>
        <p:spPr>
          <a:xfrm>
            <a:off x="-216976" y="0"/>
            <a:ext cx="6214819" cy="1038386"/>
          </a:xfrm>
          <a:prstGeom prst="rect">
            <a:avLst/>
          </a:prstGeom>
          <a:solidFill>
            <a:srgbClr val="FFFFE1"/>
          </a:soli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Овал 26"/>
          <p:cNvSpPr/>
          <p:nvPr/>
        </p:nvSpPr>
        <p:spPr>
          <a:xfrm>
            <a:off x="5381196" y="255840"/>
            <a:ext cx="494491" cy="502855"/>
          </a:xfrm>
          <a:prstGeom prst="ellipse">
            <a:avLst/>
          </a:prstGeom>
          <a:solidFill>
            <a:schemeClr val="bg1"/>
          </a:solidFill>
          <a:ln>
            <a:solidFill>
              <a:schemeClr val="bg1"/>
            </a:solid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600"/>
          </a:p>
        </p:txBody>
      </p:sp>
      <p:pic>
        <p:nvPicPr>
          <p:cNvPr id="5" name="Рисунок 5"/>
          <p:cNvPicPr>
            <a:picLocks noChangeAspect="1"/>
          </p:cNvPicPr>
          <p:nvPr/>
        </p:nvPicPr>
        <p:blipFill>
          <a:blip r:embed="rId5"/>
          <a:srcRect/>
          <a:stretch>
            <a:fillRect/>
          </a:stretch>
        </p:blipFill>
        <p:spPr bwMode="auto">
          <a:xfrm>
            <a:off x="5276263" y="213693"/>
            <a:ext cx="611979" cy="592218"/>
          </a:xfrm>
          <a:prstGeom prst="rect">
            <a:avLst/>
          </a:prstGeom>
          <a:noFill/>
          <a:ln w="9525">
            <a:noFill/>
            <a:miter lim="800000"/>
            <a:headEnd/>
            <a:tailEnd/>
          </a:ln>
        </p:spPr>
      </p:pic>
      <p:sp>
        <p:nvSpPr>
          <p:cNvPr id="10" name="Прямоугольник 9"/>
          <p:cNvSpPr/>
          <p:nvPr/>
        </p:nvSpPr>
        <p:spPr>
          <a:xfrm>
            <a:off x="-495946" y="349109"/>
            <a:ext cx="6858000" cy="341632"/>
          </a:xfrm>
          <a:prstGeom prst="rect">
            <a:avLst/>
          </a:prstGeom>
        </p:spPr>
        <p:txBody>
          <a:bodyPr wrap="square">
            <a:spAutoFit/>
          </a:bodyPr>
          <a:lstStyle/>
          <a:p>
            <a:pPr algn="ctr">
              <a:lnSpc>
                <a:spcPct val="90000"/>
              </a:lnSpc>
            </a:pPr>
            <a:r>
              <a:rPr lang="ru-RU" b="1" dirty="0" smtClean="0">
                <a:solidFill>
                  <a:schemeClr val="tx2">
                    <a:lumMod val="75000"/>
                  </a:schemeClr>
                </a:solidFill>
                <a:latin typeface="Arial Black" panose="020B0A04020102020204" pitchFamily="34" charset="0"/>
                <a:cs typeface="Arial" panose="020B0604020202020204" pitchFamily="34" charset="0"/>
              </a:rPr>
              <a:t>Если Вы оказались в заложниках</a:t>
            </a:r>
            <a:endParaRPr lang="ru-RU" b="1" dirty="0">
              <a:solidFill>
                <a:schemeClr val="tx2">
                  <a:lumMod val="75000"/>
                </a:schemeClr>
              </a:solidFill>
              <a:latin typeface="Arial Black" panose="020B0A04020102020204" pitchFamily="34" charset="0"/>
              <a:cs typeface="Arial" panose="020B0604020202020204" pitchFamily="34" charset="0"/>
            </a:endParaRPr>
          </a:p>
        </p:txBody>
      </p:sp>
      <p:sp>
        <p:nvSpPr>
          <p:cNvPr id="14" name="Скругленный прямоугольник 13"/>
          <p:cNvSpPr/>
          <p:nvPr/>
        </p:nvSpPr>
        <p:spPr>
          <a:xfrm>
            <a:off x="-4721902" y="8067844"/>
            <a:ext cx="6610663" cy="863136"/>
          </a:xfrm>
          <a:prstGeom prst="roundRect">
            <a:avLst/>
          </a:prstGeom>
          <a:solidFill>
            <a:srgbClr val="FBCB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5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         Помните: Вы не одни, </a:t>
            </a:r>
            <a:r>
              <a:rPr lang="ru-RU" sz="1350" b="1" spc="5" dirty="0">
                <a:solidFill>
                  <a:srgbClr val="740300"/>
                </a:solidFill>
                <a:latin typeface="Arial" panose="020B0604020202020204" pitchFamily="34" charset="0"/>
                <a:ea typeface="Arial" panose="020B0604020202020204" pitchFamily="34" charset="0"/>
                <a:cs typeface="Arial" panose="020B0604020202020204" pitchFamily="34" charset="0"/>
              </a:rPr>
              <a:t>опытные люди уже спешат к </a:t>
            </a:r>
            <a:r>
              <a:rPr lang="ru-RU" sz="135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Вам на </a:t>
            </a:r>
            <a:r>
              <a:rPr lang="ru-RU" sz="1350" b="1" spc="5" dirty="0">
                <a:solidFill>
                  <a:srgbClr val="740300"/>
                </a:solidFill>
                <a:latin typeface="Arial" panose="020B0604020202020204" pitchFamily="34" charset="0"/>
                <a:ea typeface="Arial" panose="020B0604020202020204" pitchFamily="34" charset="0"/>
                <a:cs typeface="Arial" panose="020B0604020202020204" pitchFamily="34" charset="0"/>
              </a:rPr>
              <a:t>помощь.</a:t>
            </a:r>
          </a:p>
          <a:p>
            <a:pPr algn="ctr"/>
            <a:r>
              <a:rPr lang="ru-RU" sz="135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    Не пытайтесь убежать</a:t>
            </a:r>
            <a:r>
              <a:rPr lang="ru-RU" sz="1350" b="1" spc="5" dirty="0">
                <a:solidFill>
                  <a:srgbClr val="740300"/>
                </a:solidFill>
                <a:latin typeface="Arial" panose="020B0604020202020204" pitchFamily="34" charset="0"/>
                <a:ea typeface="Arial" panose="020B0604020202020204" pitchFamily="34" charset="0"/>
                <a:cs typeface="Arial" panose="020B0604020202020204" pitchFamily="34" charset="0"/>
              </a:rPr>
              <a:t>, вырваться самостоятельно </a:t>
            </a:r>
            <a:r>
              <a:rPr lang="ru-RU" sz="135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 </a:t>
            </a:r>
          </a:p>
          <a:p>
            <a:pPr algn="ctr"/>
            <a:r>
              <a:rPr lang="ru-RU" sz="135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террористы </a:t>
            </a:r>
            <a:r>
              <a:rPr lang="ru-RU" sz="1350" b="1" spc="5" dirty="0">
                <a:solidFill>
                  <a:srgbClr val="740300"/>
                </a:solidFill>
                <a:latin typeface="Arial" panose="020B0604020202020204" pitchFamily="34" charset="0"/>
                <a:ea typeface="Arial" panose="020B0604020202020204" pitchFamily="34" charset="0"/>
                <a:cs typeface="Arial" panose="020B0604020202020204" pitchFamily="34" charset="0"/>
              </a:rPr>
              <a:t>могут отреагировать </a:t>
            </a:r>
            <a:r>
              <a:rPr lang="ru-RU" sz="135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агрессивно.</a:t>
            </a:r>
          </a:p>
          <a:p>
            <a:pPr algn="ctr"/>
            <a:r>
              <a:rPr lang="ru-RU" sz="135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Постарайтесь  </a:t>
            </a:r>
            <a:r>
              <a:rPr lang="ru-RU" sz="1350" b="1" spc="5" dirty="0">
                <a:solidFill>
                  <a:srgbClr val="740300"/>
                </a:solidFill>
                <a:latin typeface="Arial" panose="020B0604020202020204" pitchFamily="34" charset="0"/>
                <a:ea typeface="Arial" panose="020B0604020202020204" pitchFamily="34" charset="0"/>
                <a:cs typeface="Arial" panose="020B0604020202020204" pitchFamily="34" charset="0"/>
              </a:rPr>
              <a:t>успокоиться и </a:t>
            </a:r>
            <a:r>
              <a:rPr lang="ru-RU" sz="135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ждите </a:t>
            </a:r>
            <a:r>
              <a:rPr lang="ru-RU" sz="1350" b="1" spc="5" dirty="0">
                <a:solidFill>
                  <a:srgbClr val="740300"/>
                </a:solidFill>
                <a:latin typeface="Arial" panose="020B0604020202020204" pitchFamily="34" charset="0"/>
                <a:ea typeface="Arial" panose="020B0604020202020204" pitchFamily="34" charset="0"/>
                <a:cs typeface="Arial" panose="020B0604020202020204" pitchFamily="34" charset="0"/>
              </a:rPr>
              <a:t>освобождения.</a:t>
            </a:r>
            <a:endParaRPr lang="ru-RU" sz="1350" b="1" spc="5" dirty="0">
              <a:solidFill>
                <a:srgbClr val="740300"/>
              </a:solidFill>
              <a:latin typeface="Arial" panose="020B0604020202020204" pitchFamily="34" charset="0"/>
              <a:ea typeface="Arial" panose="020B0604020202020204" pitchFamily="34" charset="0"/>
              <a:cs typeface="Arial" panose="020B0604020202020204" pitchFamily="34" charset="0"/>
            </a:endParaRPr>
          </a:p>
        </p:txBody>
      </p:sp>
      <p:sp>
        <p:nvSpPr>
          <p:cNvPr id="25" name="Прямоугольник 24"/>
          <p:cNvSpPr/>
          <p:nvPr/>
        </p:nvSpPr>
        <p:spPr>
          <a:xfrm>
            <a:off x="139485" y="899371"/>
            <a:ext cx="5811864" cy="669414"/>
          </a:xfrm>
          <a:prstGeom prst="rect">
            <a:avLst/>
          </a:prstGeom>
        </p:spPr>
        <p:txBody>
          <a:bodyPr wrap="square">
            <a:spAutoFit/>
          </a:bodyPr>
          <a:lstStyle/>
          <a:p>
            <a:pPr algn="just"/>
            <a:r>
              <a:rPr lang="ru-RU" sz="1250" b="1" spc="-30"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r>
              <a:rPr lang="ru-RU" sz="1250" b="1" spc="-30"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К сожалению, никто не защищён от ситуации, когда мы можем оказаться в заложниках. Но всё же есть несколько правил, следуя которым можно избежать ошибок и сохранить свою жизнь. </a:t>
            </a:r>
            <a:endParaRPr lang="ru-RU" sz="1200" b="1" spc="-30" dirty="0">
              <a:solidFill>
                <a:schemeClr val="tx2">
                  <a:lumMod val="50000"/>
                </a:schemeClr>
              </a:solidFill>
              <a:latin typeface="Arial Narrow" panose="020B0606020202030204" pitchFamily="34" charset="0"/>
              <a:cs typeface="Times New Roman" panose="02020603050405020304" pitchFamily="18" charset="0"/>
            </a:endParaRPr>
          </a:p>
        </p:txBody>
      </p:sp>
      <p:sp>
        <p:nvSpPr>
          <p:cNvPr id="26" name="Овал 25"/>
          <p:cNvSpPr/>
          <p:nvPr/>
        </p:nvSpPr>
        <p:spPr>
          <a:xfrm>
            <a:off x="-4736891" y="7961762"/>
            <a:ext cx="507610" cy="477699"/>
          </a:xfrm>
          <a:prstGeom prst="ellipse">
            <a:avLst/>
          </a:prstGeom>
          <a:solidFill>
            <a:srgbClr val="FBCB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4695915" y="7981316"/>
            <a:ext cx="438709" cy="461665"/>
          </a:xfrm>
          <a:prstGeom prst="rect">
            <a:avLst/>
          </a:prstGeom>
        </p:spPr>
        <p:txBody>
          <a:bodyPr wrap="square">
            <a:spAutoFit/>
          </a:bodyPr>
          <a:lstStyle/>
          <a:p>
            <a:r>
              <a:rPr lang="ru-RU" sz="2400" b="1" i="1" spc="5" dirty="0" smtClean="0">
                <a:solidFill>
                  <a:srgbClr val="740300"/>
                </a:solidFill>
                <a:latin typeface="Arial" panose="020B0604020202020204" pitchFamily="34" charset="0"/>
                <a:cs typeface="Arial" panose="020B0604020202020204" pitchFamily="34" charset="0"/>
              </a:rPr>
              <a:t> !</a:t>
            </a:r>
            <a:endParaRPr lang="ru-RU" sz="2400" dirty="0"/>
          </a:p>
        </p:txBody>
      </p:sp>
      <p:sp>
        <p:nvSpPr>
          <p:cNvPr id="109" name="Прямоугольник 108"/>
          <p:cNvSpPr/>
          <p:nvPr/>
        </p:nvSpPr>
        <p:spPr>
          <a:xfrm>
            <a:off x="2789783" y="8659447"/>
            <a:ext cx="3603407" cy="1384995"/>
          </a:xfrm>
          <a:prstGeom prst="rect">
            <a:avLst/>
          </a:prstGeom>
        </p:spPr>
        <p:txBody>
          <a:bodyPr wrap="square">
            <a:spAutoFit/>
          </a:bodyPr>
          <a:lstStyle/>
          <a:p>
            <a:pPr fontAlgn="base">
              <a:spcBef>
                <a:spcPct val="0"/>
              </a:spcBef>
              <a:spcAft>
                <a:spcPct val="0"/>
              </a:spcAft>
              <a:tabLst>
                <a:tab pos="114300" algn="l"/>
              </a:tabLst>
            </a:pPr>
            <a:r>
              <a:rPr lang="ru-RU" sz="1400" b="1" dirty="0" smtClean="0">
                <a:latin typeface="Times New Roman" pitchFamily="18" charset="0"/>
                <a:cs typeface="Times New Roman" pitchFamily="18" charset="0"/>
              </a:rPr>
              <a:t>Номера телефонов:</a:t>
            </a:r>
          </a:p>
          <a:p>
            <a:pPr fontAlgn="base">
              <a:spcBef>
                <a:spcPct val="0"/>
              </a:spcBef>
              <a:spcAft>
                <a:spcPct val="0"/>
              </a:spcAft>
              <a:tabLst>
                <a:tab pos="114300" algn="l"/>
              </a:tabLst>
            </a:pPr>
            <a:r>
              <a:rPr lang="ru-RU" sz="1400" dirty="0" smtClean="0">
                <a:latin typeface="Times New Roman" pitchFamily="18" charset="0"/>
                <a:cs typeface="Times New Roman" pitchFamily="18" charset="0"/>
              </a:rPr>
              <a:t>Единая дежурно-диспетчерская служба</a:t>
            </a:r>
          </a:p>
          <a:p>
            <a:pPr fontAlgn="base">
              <a:spcBef>
                <a:spcPct val="0"/>
              </a:spcBef>
              <a:spcAft>
                <a:spcPct val="0"/>
              </a:spcAft>
              <a:tabLst>
                <a:tab pos="114300" algn="l"/>
              </a:tabLst>
            </a:pPr>
            <a:r>
              <a:rPr lang="ru-RU" sz="1400" dirty="0" smtClean="0">
                <a:latin typeface="Times New Roman" pitchFamily="18" charset="0"/>
                <a:cs typeface="Times New Roman" pitchFamily="18" charset="0"/>
              </a:rPr>
              <a:t>(ЕДДС) города Тобольска </a:t>
            </a:r>
            <a:r>
              <a:rPr lang="ru-RU" sz="1400" b="1" dirty="0" smtClean="0">
                <a:latin typeface="Times New Roman" pitchFamily="18" charset="0"/>
                <a:cs typeface="Times New Roman" pitchFamily="18" charset="0"/>
              </a:rPr>
              <a:t>112 </a:t>
            </a:r>
            <a:r>
              <a:rPr lang="ru-RU" sz="1400" dirty="0" smtClean="0">
                <a:latin typeface="Times New Roman" pitchFamily="18" charset="0"/>
                <a:cs typeface="Times New Roman" pitchFamily="18" charset="0"/>
              </a:rPr>
              <a:t>и</a:t>
            </a:r>
            <a:r>
              <a:rPr lang="ru-RU" sz="1400" b="1" dirty="0" smtClean="0">
                <a:latin typeface="Times New Roman" pitchFamily="18" charset="0"/>
                <a:cs typeface="Times New Roman" pitchFamily="18" charset="0"/>
              </a:rPr>
              <a:t>  24-67-01</a:t>
            </a:r>
          </a:p>
          <a:p>
            <a:pPr lvl="0" fontAlgn="base">
              <a:spcBef>
                <a:spcPct val="0"/>
              </a:spcBef>
              <a:spcAft>
                <a:spcPct val="0"/>
              </a:spcAft>
              <a:tabLst>
                <a:tab pos="114300" algn="l"/>
              </a:tabLst>
            </a:pPr>
            <a:r>
              <a:rPr lang="ru-RU" sz="1400" dirty="0" smtClean="0">
                <a:latin typeface="Times New Roman" pitchFamily="18" charset="0"/>
                <a:cs typeface="Times New Roman" pitchFamily="18" charset="0"/>
              </a:rPr>
              <a:t>Дежурная </a:t>
            </a:r>
            <a:r>
              <a:rPr lang="ru-RU" sz="1400" dirty="0">
                <a:latin typeface="Times New Roman" pitchFamily="18" charset="0"/>
                <a:cs typeface="Times New Roman" pitchFamily="18" charset="0"/>
              </a:rPr>
              <a:t>часть МО МВД «Тобольский»</a:t>
            </a:r>
          </a:p>
          <a:p>
            <a:pPr fontAlgn="base">
              <a:spcBef>
                <a:spcPct val="0"/>
              </a:spcBef>
              <a:spcAft>
                <a:spcPct val="0"/>
              </a:spcAft>
              <a:tabLst>
                <a:tab pos="114300" algn="l"/>
              </a:tabLst>
            </a:pPr>
            <a:r>
              <a:rPr lang="ru-RU" sz="1400" b="1" dirty="0" smtClean="0">
                <a:latin typeface="Times New Roman" pitchFamily="18" charset="0"/>
                <a:cs typeface="Times New Roman" pitchFamily="18" charset="0"/>
              </a:rPr>
              <a:t>102 </a:t>
            </a:r>
            <a:r>
              <a:rPr lang="ru-RU" sz="1400" dirty="0">
                <a:latin typeface="Times New Roman" pitchFamily="18" charset="0"/>
                <a:cs typeface="Times New Roman" pitchFamily="18" charset="0"/>
              </a:rPr>
              <a:t>и </a:t>
            </a:r>
            <a:r>
              <a:rPr lang="ru-RU" sz="1400" b="1" dirty="0" smtClean="0">
                <a:latin typeface="Times New Roman" pitchFamily="18" charset="0"/>
                <a:cs typeface="Times New Roman" pitchFamily="18" charset="0"/>
              </a:rPr>
              <a:t>02</a:t>
            </a:r>
            <a:endParaRPr lang="ru-RU" sz="1400" b="1" dirty="0">
              <a:latin typeface="Times New Roman" pitchFamily="18" charset="0"/>
              <a:cs typeface="Times New Roman" pitchFamily="18" charset="0"/>
            </a:endParaRPr>
          </a:p>
          <a:p>
            <a:pPr fontAlgn="base">
              <a:spcBef>
                <a:spcPct val="0"/>
              </a:spcBef>
              <a:spcAft>
                <a:spcPct val="0"/>
              </a:spcAft>
              <a:tabLst>
                <a:tab pos="114300" algn="l"/>
              </a:tabLst>
            </a:pPr>
            <a:endParaRPr lang="ru-RU" sz="1400" b="1" dirty="0">
              <a:latin typeface="Times New Roman" pitchFamily="18" charset="0"/>
              <a:cs typeface="Times New Roman" pitchFamily="18" charset="0"/>
            </a:endParaRPr>
          </a:p>
        </p:txBody>
      </p:sp>
      <p:pic>
        <p:nvPicPr>
          <p:cNvPr id="110" name="Рисунок 109"/>
          <p:cNvPicPr>
            <a:picLocks noChangeAspect="1"/>
          </p:cNvPicPr>
          <p:nvPr/>
        </p:nvPicPr>
        <p:blipFill>
          <a:blip r:embed="rId6" cstate="print">
            <a:biLevel thresh="50000"/>
            <a:extLst>
              <a:ext uri="{28A0092B-C50C-407E-A947-70E740481C1C}">
                <a14:useLocalDpi xmlns:a14="http://schemas.microsoft.com/office/drawing/2010/main" val="0"/>
              </a:ext>
            </a:extLst>
          </a:blip>
          <a:stretch>
            <a:fillRect/>
          </a:stretch>
        </p:blipFill>
        <p:spPr>
          <a:xfrm rot="21326551" flipH="1">
            <a:off x="6108131" y="9047407"/>
            <a:ext cx="522828" cy="692111"/>
          </a:xfrm>
          <a:prstGeom prst="rect">
            <a:avLst/>
          </a:prstGeom>
        </p:spPr>
      </p:pic>
      <p:sp>
        <p:nvSpPr>
          <p:cNvPr id="65" name="Прямоугольник 64"/>
          <p:cNvSpPr/>
          <p:nvPr/>
        </p:nvSpPr>
        <p:spPr>
          <a:xfrm>
            <a:off x="3726980" y="9846278"/>
            <a:ext cx="3131020" cy="255134"/>
          </a:xfrm>
          <a:prstGeom prst="rect">
            <a:avLst/>
          </a:prstGeom>
        </p:spPr>
        <p:txBody>
          <a:bodyPr wrap="square">
            <a:spAutoFit/>
          </a:bodyPr>
          <a:lstStyle/>
          <a:p>
            <a:pPr algn="ctr">
              <a:lnSpc>
                <a:spcPct val="115000"/>
              </a:lnSpc>
              <a:spcAft>
                <a:spcPts val="0"/>
              </a:spcAft>
            </a:pPr>
            <a:r>
              <a:rPr lang="ru-RU" sz="1000" b="1" dirty="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МКУ «</a:t>
            </a:r>
            <a:r>
              <a:rPr lang="ru-RU" sz="1000" b="1" dirty="0" smtClean="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Управление по </a:t>
            </a:r>
            <a:r>
              <a:rPr lang="ru-RU" sz="1000" b="1" dirty="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делам </a:t>
            </a:r>
            <a:r>
              <a:rPr lang="ru-RU" sz="1000" b="1" dirty="0" smtClean="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ГОЧС г</a:t>
            </a:r>
            <a:r>
              <a:rPr lang="ru-RU" sz="1000" b="1" dirty="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 Тобольска</a:t>
            </a:r>
            <a:r>
              <a:rPr lang="ru-RU" sz="1000" b="1" dirty="0" smtClean="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a:t>
            </a:r>
          </a:p>
        </p:txBody>
      </p:sp>
      <p:pic>
        <p:nvPicPr>
          <p:cNvPr id="24" name="Рисунок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778" y="8955610"/>
            <a:ext cx="2789783" cy="789695"/>
          </a:xfrm>
          <a:prstGeom prst="rect">
            <a:avLst/>
          </a:prstGeom>
        </p:spPr>
      </p:pic>
      <p:sp>
        <p:nvSpPr>
          <p:cNvPr id="92" name="Прямоугольник 91"/>
          <p:cNvSpPr/>
          <p:nvPr/>
        </p:nvSpPr>
        <p:spPr>
          <a:xfrm>
            <a:off x="-5483" y="9542219"/>
            <a:ext cx="1475730" cy="523220"/>
          </a:xfrm>
          <a:prstGeom prst="rect">
            <a:avLst/>
          </a:prstGeom>
        </p:spPr>
        <p:txBody>
          <a:bodyPr wrap="square">
            <a:spAutoFit/>
          </a:bodyPr>
          <a:lstStyle/>
          <a:p>
            <a:pPr fontAlgn="base">
              <a:spcBef>
                <a:spcPct val="0"/>
              </a:spcBef>
              <a:spcAft>
                <a:spcPct val="0"/>
              </a:spcAft>
              <a:tabLst>
                <a:tab pos="114300" algn="l"/>
              </a:tabLst>
            </a:pPr>
            <a:r>
              <a:rPr lang="en-US" sz="1400" b="1" dirty="0" smtClean="0">
                <a:latin typeface="Times New Roman" pitchFamily="18" charset="0"/>
                <a:cs typeface="Times New Roman" pitchFamily="18" charset="0"/>
              </a:rPr>
              <a:t>www.nac.gov.ru</a:t>
            </a:r>
          </a:p>
          <a:p>
            <a:pPr fontAlgn="base">
              <a:spcBef>
                <a:spcPct val="0"/>
              </a:spcBef>
              <a:spcAft>
                <a:spcPct val="0"/>
              </a:spcAft>
              <a:tabLst>
                <a:tab pos="114300" algn="l"/>
              </a:tabLst>
            </a:pPr>
            <a:endParaRPr lang="ru-RU" sz="1400" b="1" dirty="0">
              <a:latin typeface="Times New Roman" pitchFamily="18" charset="0"/>
              <a:cs typeface="Times New Roman" pitchFamily="18" charset="0"/>
            </a:endParaRPr>
          </a:p>
        </p:txBody>
      </p:sp>
      <p:cxnSp>
        <p:nvCxnSpPr>
          <p:cNvPr id="30" name="Прямая соединительная линия 29"/>
          <p:cNvCxnSpPr/>
          <p:nvPr/>
        </p:nvCxnSpPr>
        <p:spPr>
          <a:xfrm>
            <a:off x="0" y="8851309"/>
            <a:ext cx="6858000" cy="14990"/>
          </a:xfrm>
          <a:prstGeom prst="line">
            <a:avLst/>
          </a:prstGeom>
          <a:ln>
            <a:solidFill>
              <a:schemeClr val="tx1"/>
            </a:solidFill>
          </a:ln>
        </p:spPr>
        <p:style>
          <a:lnRef idx="3">
            <a:schemeClr val="accent1"/>
          </a:lnRef>
          <a:fillRef idx="0">
            <a:schemeClr val="accent1"/>
          </a:fillRef>
          <a:effectRef idx="2">
            <a:schemeClr val="accent1"/>
          </a:effectRef>
          <a:fontRef idx="minor">
            <a:schemeClr val="tx1"/>
          </a:fontRef>
        </p:style>
      </p:cxnSp>
      <p:pic>
        <p:nvPicPr>
          <p:cNvPr id="64" name="Рисунок 6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0990" y="236906"/>
            <a:ext cx="463444" cy="535068"/>
          </a:xfrm>
          <a:prstGeom prst="rect">
            <a:avLst/>
          </a:prstGeom>
        </p:spPr>
      </p:pic>
      <p:sp>
        <p:nvSpPr>
          <p:cNvPr id="66" name="Прямоугольник 65"/>
          <p:cNvSpPr/>
          <p:nvPr/>
        </p:nvSpPr>
        <p:spPr>
          <a:xfrm>
            <a:off x="5997844" y="424275"/>
            <a:ext cx="6858000" cy="341632"/>
          </a:xfrm>
          <a:prstGeom prst="rect">
            <a:avLst/>
          </a:prstGeom>
        </p:spPr>
        <p:txBody>
          <a:bodyPr wrap="square">
            <a:spAutoFit/>
          </a:bodyPr>
          <a:lstStyle/>
          <a:p>
            <a:pPr algn="ctr">
              <a:lnSpc>
                <a:spcPct val="90000"/>
              </a:lnSpc>
            </a:pPr>
            <a:r>
              <a:rPr lang="ru-RU" b="1" i="1" dirty="0" smtClean="0">
                <a:solidFill>
                  <a:srgbClr val="FF0000"/>
                </a:solidFill>
                <a:latin typeface="Arial" panose="020B0604020202020204" pitchFamily="34" charset="0"/>
                <a:cs typeface="Arial" panose="020B0604020202020204" pitchFamily="34" charset="0"/>
              </a:rPr>
              <a:t>Памятка по действиям населения</a:t>
            </a:r>
            <a:endParaRPr lang="ru-RU" b="1" i="1" dirty="0">
              <a:solidFill>
                <a:srgbClr val="FF0000"/>
              </a:solidFill>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123987" y="2599055"/>
            <a:ext cx="2278251" cy="1708688"/>
          </a:xfrm>
          <a:prstGeom prst="rect">
            <a:avLst/>
          </a:prstGeom>
          <a:ln>
            <a:noFill/>
          </a:ln>
          <a:effectLst>
            <a:softEdge rad="254000"/>
          </a:effectLst>
        </p:spPr>
      </p:pic>
      <p:pic>
        <p:nvPicPr>
          <p:cNvPr id="3" name="Рисунок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45781" y="2851689"/>
            <a:ext cx="2149488" cy="1427394"/>
          </a:xfrm>
          <a:prstGeom prst="rect">
            <a:avLst/>
          </a:prstGeom>
          <a:ln>
            <a:noFill/>
          </a:ln>
          <a:effectLst>
            <a:softEdge rad="112500"/>
          </a:effectLst>
        </p:spPr>
      </p:pic>
      <p:pic>
        <p:nvPicPr>
          <p:cNvPr id="8" name="Рисунок 7"/>
          <p:cNvPicPr>
            <a:picLocks noChangeAspect="1"/>
          </p:cNvPicPr>
          <p:nvPr/>
        </p:nvPicPr>
        <p:blipFill rotWithShape="1">
          <a:blip r:embed="rId11" cstate="print">
            <a:extLst>
              <a:ext uri="{28A0092B-C50C-407E-A947-70E740481C1C}">
                <a14:useLocalDpi xmlns:a14="http://schemas.microsoft.com/office/drawing/2010/main" val="0"/>
              </a:ext>
            </a:extLst>
          </a:blip>
          <a:srcRect l="10780" b="25405"/>
          <a:stretch/>
        </p:blipFill>
        <p:spPr>
          <a:xfrm>
            <a:off x="3394129" y="6736886"/>
            <a:ext cx="3285642" cy="2221136"/>
          </a:xfrm>
          <a:prstGeom prst="rect">
            <a:avLst/>
          </a:prstGeom>
          <a:ln>
            <a:noFill/>
          </a:ln>
          <a:effectLst>
            <a:softEdge rad="112500"/>
          </a:effectLst>
        </p:spPr>
      </p:pic>
      <p:sp>
        <p:nvSpPr>
          <p:cNvPr id="79" name="Прямоугольник 78"/>
          <p:cNvSpPr/>
          <p:nvPr/>
        </p:nvSpPr>
        <p:spPr>
          <a:xfrm>
            <a:off x="3384830" y="2247387"/>
            <a:ext cx="1202668" cy="1769715"/>
          </a:xfrm>
          <a:prstGeom prst="rect">
            <a:avLst/>
          </a:prstGeom>
        </p:spPr>
        <p:txBody>
          <a:bodyPr wrap="square">
            <a:spAutoFit/>
          </a:bodyPr>
          <a:lstStyle/>
          <a:p>
            <a:pPr algn="just"/>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Не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всегда переговоры с террористами заканчиваются успешно.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p:txBody>
      </p:sp>
      <p:sp>
        <p:nvSpPr>
          <p:cNvPr id="80" name="Прямоугольник 79"/>
          <p:cNvSpPr/>
          <p:nvPr/>
        </p:nvSpPr>
        <p:spPr>
          <a:xfrm>
            <a:off x="130186" y="2262888"/>
            <a:ext cx="3279441" cy="6017032"/>
          </a:xfrm>
          <a:prstGeom prst="rect">
            <a:avLst/>
          </a:prstGeom>
        </p:spPr>
        <p:txBody>
          <a:bodyPr wrap="square">
            <a:spAutoFit/>
          </a:bodyPr>
          <a:lstStyle/>
          <a:p>
            <a:pPr algn="just"/>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rPr>
              <a:t>При захвате в заложники</a:t>
            </a:r>
          </a:p>
          <a:p>
            <a:pPr algn="ctr"/>
            <a:endParaRPr lang="ru-RU" sz="15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Они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теряют ни минуты, но должны всё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предусмотреть</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a:t>
            </a:r>
          </a:p>
          <a:p>
            <a:pPr algn="just"/>
            <a:r>
              <a:rPr lang="ru-RU" sz="1200" b="1" spc="5" dirty="0">
                <a:solidFill>
                  <a:srgbClr val="FF0000"/>
                </a:solidFill>
                <a:latin typeface="Arial Black" panose="020B0A04020102020204" pitchFamily="34" charset="0"/>
                <a:ea typeface="Arial" panose="020B0604020202020204" pitchFamily="34" charset="0"/>
                <a:cs typeface="Times New Roman" panose="02020603050405020304" pitchFamily="18" charset="0"/>
              </a:rPr>
              <a:t>2.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Старайтесь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раздражать террористов: не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кричит,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плачьте,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возмущайтесь.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требуйте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также немедленного освобождения - это невозможно.</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3.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вступайте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 споры с террористами,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выполняйте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все их требования.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Помните: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это вынужденная мера,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Вы спасаете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себя и окружающих.</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4.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Помните,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что, возможно,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Вам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придётся долгое время провести без воды и пищи -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экономьте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свои силы.</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5.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Если в помещении душно,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постарайтесь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меньше двигаться, чтобы экономнее расходовать кислород</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a:t>
            </a:r>
          </a:p>
          <a:p>
            <a:pPr algn="just"/>
            <a:r>
              <a:rPr lang="ru-RU" sz="1200" b="1" spc="5" dirty="0" smtClean="0">
                <a:solidFill>
                  <a:srgbClr val="FF0000"/>
                </a:solidFill>
                <a:latin typeface="Arial Black" panose="020B0A04020102020204" pitchFamily="34" charset="0"/>
                <a:cs typeface="Times New Roman" panose="02020603050405020304" pitchFamily="18" charset="0"/>
              </a:rPr>
              <a:t>6. </a:t>
            </a:r>
            <a:r>
              <a:rPr lang="ru-RU" sz="1200" b="1" spc="5" dirty="0" smtClean="0">
                <a:solidFill>
                  <a:schemeClr val="tx2">
                    <a:lumMod val="50000"/>
                  </a:schemeClr>
                </a:solidFill>
                <a:latin typeface="Arial Narrow" panose="020B0606020202030204" pitchFamily="34" charset="0"/>
                <a:cs typeface="Times New Roman" panose="02020603050405020304" pitchFamily="18" charset="0"/>
              </a:rPr>
              <a:t>Постарайтесь запомнить как можно больше информации о террористах. Обратите внимание на характерные особенности внешности</a:t>
            </a:r>
            <a:r>
              <a:rPr lang="ru-RU" sz="1200" b="1" spc="5" dirty="0" smtClean="0">
                <a:solidFill>
                  <a:schemeClr val="tx2">
                    <a:lumMod val="50000"/>
                  </a:schemeClr>
                </a:solidFill>
                <a:latin typeface="Arial Narrow" panose="020B0606020202030204" pitchFamily="34" charset="0"/>
                <a:cs typeface="Times New Roman" panose="02020603050405020304" pitchFamily="18" charset="0"/>
              </a:rPr>
              <a:t>, телосложения, акцента, манеры поведения. Определите их количество и степень вооружённости.</a:t>
            </a:r>
            <a:endParaRPr lang="ru-RU" sz="1300" b="1" dirty="0">
              <a:solidFill>
                <a:schemeClr val="tx2">
                  <a:lumMod val="50000"/>
                </a:schemeClr>
              </a:solidFill>
              <a:latin typeface="Arial Narrow" panose="020B0606020202030204" pitchFamily="34" charset="0"/>
              <a:cs typeface="Times New Roman" panose="02020603050405020304" pitchFamily="18" charset="0"/>
            </a:endParaRPr>
          </a:p>
        </p:txBody>
      </p:sp>
      <p:sp>
        <p:nvSpPr>
          <p:cNvPr id="70" name="Прямоугольник 69"/>
          <p:cNvSpPr/>
          <p:nvPr/>
        </p:nvSpPr>
        <p:spPr>
          <a:xfrm>
            <a:off x="2216257" y="2358458"/>
            <a:ext cx="1177872" cy="1862048"/>
          </a:xfrm>
          <a:prstGeom prst="rect">
            <a:avLst/>
          </a:prstGeom>
        </p:spPr>
        <p:txBody>
          <a:bodyPr wrap="square">
            <a:spAutoFit/>
          </a:bodyPr>
          <a:lstStyle/>
          <a:p>
            <a:pPr algn="just"/>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just"/>
            <a:r>
              <a:rPr lang="ru-RU" sz="1200" b="1" spc="-30"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1</a:t>
            </a:r>
            <a:r>
              <a:rPr lang="ru-RU" sz="1200" b="1" spc="-30" dirty="0">
                <a:solidFill>
                  <a:srgbClr val="FF0000"/>
                </a:solidFill>
                <a:latin typeface="Arial Black" panose="020B0A04020102020204" pitchFamily="34" charset="0"/>
                <a:ea typeface="Arial" panose="020B0604020202020204" pitchFamily="34" charset="0"/>
                <a:cs typeface="Times New Roman" panose="02020603050405020304" pitchFamily="18" charset="0"/>
              </a:rPr>
              <a:t>.</a:t>
            </a:r>
            <a:r>
              <a:rPr lang="ru-RU" sz="1200" b="1" spc="-30" dirty="0">
                <a:solidFill>
                  <a:srgbClr val="FF0000"/>
                </a:solidFill>
                <a:latin typeface="Arial Narrow" panose="020B0606020202030204" pitchFamily="34" charset="0"/>
                <a:ea typeface="Arial" panose="020B0604020202020204" pitchFamily="34" charset="0"/>
                <a:cs typeface="Times New Roman" panose="02020603050405020304" pitchFamily="18" charset="0"/>
              </a:rPr>
              <a:t> </a:t>
            </a:r>
            <a:r>
              <a:rPr lang="ru-RU" sz="1200" b="1" spc="-30"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Настройтесь </a:t>
            </a:r>
            <a:r>
              <a:rPr lang="ru-RU" sz="1200" b="1" spc="-30"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на долгое ожидание. Специалистам требуется время, чтобы освободить В</a:t>
            </a:r>
            <a:r>
              <a:rPr lang="ru-RU" sz="1200" b="1" spc="-30"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ас. </a:t>
            </a:r>
            <a:endParaRPr lang="ru-RU" sz="1300" b="1" spc="-30" dirty="0">
              <a:solidFill>
                <a:schemeClr val="tx2">
                  <a:lumMod val="50000"/>
                </a:schemeClr>
              </a:solidFill>
              <a:latin typeface="Arial Narrow" panose="020B0606020202030204" pitchFamily="34" charset="0"/>
              <a:cs typeface="Times New Roman" panose="02020603050405020304" pitchFamily="18" charset="0"/>
            </a:endParaRPr>
          </a:p>
        </p:txBody>
      </p:sp>
      <p:sp>
        <p:nvSpPr>
          <p:cNvPr id="81" name="Прямоугольник 80"/>
          <p:cNvSpPr/>
          <p:nvPr/>
        </p:nvSpPr>
        <p:spPr>
          <a:xfrm>
            <a:off x="3406269" y="2282369"/>
            <a:ext cx="3245862" cy="4939814"/>
          </a:xfrm>
          <a:prstGeom prst="rect">
            <a:avLst/>
          </a:prstGeom>
        </p:spPr>
        <p:txBody>
          <a:bodyPr wrap="square">
            <a:spAutoFit/>
          </a:bodyPr>
          <a:lstStyle/>
          <a:p>
            <a:pPr algn="just"/>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rPr>
              <a:t>При освобождении заложников (штурме)</a:t>
            </a:r>
          </a:p>
          <a:p>
            <a:pPr algn="ctr"/>
            <a:endParaRPr lang="ru-RU" sz="3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p>
          <a:p>
            <a:pPr algn="just"/>
            <a:endPar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endPar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endPar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endPar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 этом случае</a:t>
            </a: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Ваше освобождение требует штурма.</a:t>
            </a:r>
          </a:p>
          <a:p>
            <a:pPr algn="just">
              <a:buAutoNum type="arabicPeriod"/>
            </a:pPr>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После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начала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штурма необходимо упасть на пол и закрыть голову руками.</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2.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Держитесь подальше от террористов, потому что в ходе операции по ним могут стрелять снайперы.</a:t>
            </a:r>
          </a:p>
          <a:p>
            <a:pPr algn="just"/>
            <a:r>
              <a:rPr lang="ru-RU" sz="1200" b="1" spc="5" dirty="0">
                <a:solidFill>
                  <a:srgbClr val="FF0000"/>
                </a:solidFill>
                <a:latin typeface="Arial Black" panose="020B0A04020102020204" pitchFamily="34" charset="0"/>
                <a:ea typeface="Arial" panose="020B0604020202020204" pitchFamily="34" charset="0"/>
                <a:cs typeface="Times New Roman" panose="02020603050405020304" pitchFamily="18" charset="0"/>
              </a:rPr>
              <a:t>3</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Нужно найти для себя место подальше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от окон и дверных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проёмов, т.к. возможны подрывы здания.</a:t>
            </a:r>
            <a:endPar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4.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Целесообразно снять ремни, чтобы в случае необходимости использовать их в качестве кровоостанавливающего средства.</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5.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следует брать в руки оружие, чтобы Вас не перепутали с террористами.</a:t>
            </a:r>
            <a:endPar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p:txBody>
      </p:sp>
      <p:sp>
        <p:nvSpPr>
          <p:cNvPr id="82" name="Прямоугольник 81"/>
          <p:cNvSpPr/>
          <p:nvPr/>
        </p:nvSpPr>
        <p:spPr>
          <a:xfrm>
            <a:off x="152400" y="1485723"/>
            <a:ext cx="5798949" cy="669414"/>
          </a:xfrm>
          <a:prstGeom prst="rect">
            <a:avLst/>
          </a:prstGeom>
        </p:spPr>
        <p:txBody>
          <a:bodyPr wrap="square">
            <a:spAutoFit/>
          </a:bodyPr>
          <a:lstStyle/>
          <a:p>
            <a:pPr algn="just"/>
            <a:r>
              <a:rPr lang="ru-RU" sz="1250" b="1" spc="-20" dirty="0" smtClean="0">
                <a:solidFill>
                  <a:schemeClr val="tx2">
                    <a:lumMod val="50000"/>
                  </a:schemeClr>
                </a:solidFill>
                <a:latin typeface="Arial Narrow" panose="020B0606020202030204" pitchFamily="34" charset="0"/>
                <a:cs typeface="Times New Roman" panose="02020603050405020304" pitchFamily="18" charset="0"/>
              </a:rPr>
              <a:t>   В </a:t>
            </a:r>
            <a:r>
              <a:rPr lang="ru-RU" sz="1250" b="1" spc="-20" dirty="0">
                <a:solidFill>
                  <a:schemeClr val="tx2">
                    <a:lumMod val="50000"/>
                  </a:schemeClr>
                </a:solidFill>
                <a:latin typeface="Arial Narrow" panose="020B0606020202030204" pitchFamily="34" charset="0"/>
                <a:cs typeface="Times New Roman" panose="02020603050405020304" pitchFamily="18" charset="0"/>
              </a:rPr>
              <a:t>ситуации, когда проявились признаки угрозы захвата заложников, постарайтесь избежать попадания в их число. Немедленно покиньте опасную зону или спрячьтесь. Спрятавшись</a:t>
            </a:r>
            <a:r>
              <a:rPr lang="ru-RU" sz="1250" b="1" spc="-20" dirty="0" smtClean="0">
                <a:solidFill>
                  <a:schemeClr val="tx2">
                    <a:lumMod val="50000"/>
                  </a:schemeClr>
                </a:solidFill>
                <a:latin typeface="Arial Narrow" panose="020B0606020202030204" pitchFamily="34" charset="0"/>
                <a:cs typeface="Times New Roman" panose="02020603050405020304" pitchFamily="18" charset="0"/>
              </a:rPr>
              <a:t>,   дождитесь  </a:t>
            </a:r>
            <a:r>
              <a:rPr lang="ru-RU" sz="1250" b="1" spc="-20" dirty="0">
                <a:solidFill>
                  <a:schemeClr val="tx2">
                    <a:lumMod val="50000"/>
                  </a:schemeClr>
                </a:solidFill>
                <a:latin typeface="Arial Narrow" panose="020B0606020202030204" pitchFamily="34" charset="0"/>
                <a:cs typeface="Times New Roman" panose="02020603050405020304" pitchFamily="18" charset="0"/>
              </a:rPr>
              <a:t>ухода </a:t>
            </a:r>
            <a:r>
              <a:rPr lang="ru-RU" sz="1250" b="1" spc="-20" dirty="0" smtClean="0">
                <a:solidFill>
                  <a:schemeClr val="tx2">
                    <a:lumMod val="50000"/>
                  </a:schemeClr>
                </a:solidFill>
                <a:latin typeface="Arial Narrow" panose="020B0606020202030204" pitchFamily="34" charset="0"/>
                <a:cs typeface="Times New Roman" panose="02020603050405020304" pitchFamily="18" charset="0"/>
              </a:rPr>
              <a:t> террористов  и  </a:t>
            </a:r>
            <a:r>
              <a:rPr lang="ru-RU" sz="1250" b="1" spc="-20" dirty="0">
                <a:solidFill>
                  <a:schemeClr val="tx2">
                    <a:lumMod val="50000"/>
                  </a:schemeClr>
                </a:solidFill>
                <a:latin typeface="Arial Narrow" panose="020B0606020202030204" pitchFamily="34" charset="0"/>
                <a:cs typeface="Times New Roman" panose="02020603050405020304" pitchFamily="18" charset="0"/>
              </a:rPr>
              <a:t>при </a:t>
            </a:r>
            <a:r>
              <a:rPr lang="ru-RU" sz="1250" b="1" spc="-20" dirty="0" smtClean="0">
                <a:solidFill>
                  <a:schemeClr val="tx2">
                    <a:lumMod val="50000"/>
                  </a:schemeClr>
                </a:solidFill>
                <a:latin typeface="Arial Narrow" panose="020B0606020202030204" pitchFamily="34" charset="0"/>
                <a:cs typeface="Times New Roman" panose="02020603050405020304" pitchFamily="18" charset="0"/>
              </a:rPr>
              <a:t> первой  возможности  покиньте</a:t>
            </a:r>
            <a:endParaRPr lang="ru-RU" sz="1200" b="1" spc="-20" dirty="0">
              <a:solidFill>
                <a:schemeClr val="tx2">
                  <a:lumMod val="50000"/>
                </a:schemeClr>
              </a:solidFill>
              <a:latin typeface="Arial Narrow" panose="020B0606020202030204" pitchFamily="34" charset="0"/>
              <a:cs typeface="Times New Roman" panose="02020603050405020304" pitchFamily="18" charset="0"/>
            </a:endParaRPr>
          </a:p>
        </p:txBody>
      </p:sp>
      <p:sp>
        <p:nvSpPr>
          <p:cNvPr id="88" name="Прямоугольник 87"/>
          <p:cNvSpPr/>
          <p:nvPr/>
        </p:nvSpPr>
        <p:spPr>
          <a:xfrm>
            <a:off x="-4577941" y="2434724"/>
            <a:ext cx="3245862" cy="10695236"/>
          </a:xfrm>
          <a:prstGeom prst="rect">
            <a:avLst/>
          </a:prstGeom>
        </p:spPr>
        <p:txBody>
          <a:bodyPr wrap="square">
            <a:spAutoFit/>
          </a:bodyPr>
          <a:lstStyle/>
          <a:p>
            <a:pPr algn="just"/>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После </a:t>
            </a: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освобождения</a:t>
            </a: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спеши сразу уйти домой. Сначала надо связаться с сотрудниками специальных служб и врачами. Врачи помогут тебе выйти из шока и, если нужно, по их совету ты получишь необходимое лечение. Помни: после того, как тебя спасли, тебе необходима медицинская помощь.</a:t>
            </a: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ВОПРОСЫ, КОТОРЫЕ ЗАДАЮТ ДЕТИ</a:t>
            </a: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Если </a:t>
            </a: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у меня есть газовый баллончик, как его лучше использовать против террористов?</a:t>
            </a: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Детям не стоит применять газовые баллончики, </a:t>
            </a:r>
            <a:r>
              <a:rPr lang="ru-RU" sz="1300" b="1" spc="5" dirty="0" err="1">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электрошокеры</a:t>
            </a: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и другие средства против террористов. Это взрослые и очень злые люди, которым ребёнок не в силах оказать сопротивление.</a:t>
            </a: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Может ли такими средствами воспользоваться взрослый?</a:t>
            </a: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Нет, если он не имеет специальной подготовки.</a:t>
            </a: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Что нужно делать, если на тебя (или на другого заложника) повесили бомбу?</a:t>
            </a: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Если на человеке находится бомба, если он прикован наручниками, нужно без паники голосом или движением руки дать знать об этом сотрудникам спецслужб. При планировании спецопераций мы осуществляем контроль мест содержания заложников, поэтому если человек регулярно будет повторять: "На мне бомба, на мне бомба", то те, кому надо, это услышат.</a:t>
            </a: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Что делать, если тебе угрожают пистолетом?</a:t>
            </a: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Только одно: выполнять требования террориста и ждать, когда его обезвредят. Главная цель заложника в такой ситуации - спасти собственную жизнь.</a:t>
            </a: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Что делать, если в помещение попала газовая шашка?</a:t>
            </a:r>
          </a:p>
          <a:p>
            <a:pPr algn="ctr"/>
            <a:r>
              <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Упасть на пол. Если есть какая-нибудь влажная ткань, накрыть ею лицо, чтобы было легче дышать.</a:t>
            </a: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p:txBody>
      </p:sp>
      <p:sp>
        <p:nvSpPr>
          <p:cNvPr id="85" name="Прямоугольник 84"/>
          <p:cNvSpPr/>
          <p:nvPr/>
        </p:nvSpPr>
        <p:spPr>
          <a:xfrm>
            <a:off x="5833821" y="-126570"/>
            <a:ext cx="870486" cy="2389322"/>
          </a:xfrm>
          <a:prstGeom prst="rect">
            <a:avLst/>
          </a:prstGeom>
          <a:solidFill>
            <a:srgbClr val="FFFFE1"/>
          </a:soli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6"/>
          <p:cNvSpPr>
            <a:spLocks noChangeArrowheads="1"/>
          </p:cNvSpPr>
          <p:nvPr/>
        </p:nvSpPr>
        <p:spPr bwMode="auto">
          <a:xfrm>
            <a:off x="5785430" y="0"/>
            <a:ext cx="944105" cy="2153407"/>
          </a:xfrm>
          <a:prstGeom prst="rect">
            <a:avLst/>
          </a:prstGeom>
          <a:noFill/>
          <a:ln w="9525">
            <a:noFill/>
            <a:miter lim="800000"/>
            <a:headEnd/>
            <a:tailEnd/>
          </a:ln>
        </p:spPr>
        <p:txBody>
          <a:bodyPr vert="wordArtVert" wrap="square">
            <a:spAutoFit/>
            <a:scene3d>
              <a:camera prst="orthographicFront"/>
              <a:lightRig rig="threePt" dir="t"/>
            </a:scene3d>
            <a:sp3d extrusionH="57150">
              <a:bevelT w="57150" h="38100" prst="artDeco"/>
            </a:sp3d>
          </a:bodyPr>
          <a:lstStyle/>
          <a:p>
            <a:pPr algn="ctr"/>
            <a:endParaRPr lang="ru-RU" sz="1200" i="1" dirty="0" smtClean="0">
              <a:solidFill>
                <a:srgbClr val="FF0000"/>
              </a:solidFill>
              <a:latin typeface="Arial Black" panose="020B0A04020102020204" pitchFamily="34" charset="0"/>
              <a:cs typeface="Arial" panose="020B0604020202020204" pitchFamily="34" charset="0"/>
            </a:endParaRPr>
          </a:p>
          <a:p>
            <a:pPr algn="ctr"/>
            <a:r>
              <a:rPr lang="ru-RU" sz="1200" i="1" dirty="0" smtClean="0">
                <a:solidFill>
                  <a:srgbClr val="FF0000"/>
                </a:solidFill>
                <a:latin typeface="Arial Black" panose="020B0A04020102020204" pitchFamily="34" charset="0"/>
                <a:cs typeface="Arial" panose="020B0604020202020204" pitchFamily="34" charset="0"/>
              </a:rPr>
              <a:t>ПАМЯТКА</a:t>
            </a:r>
          </a:p>
          <a:p>
            <a:pPr algn="ctr"/>
            <a:endParaRPr lang="ru-RU" sz="1200" i="1" dirty="0">
              <a:solidFill>
                <a:srgbClr val="FF0000"/>
              </a:solidFill>
              <a:latin typeface="Arial Black" panose="020B0A04020102020204" pitchFamily="34" charset="0"/>
              <a:cs typeface="Arial" panose="020B0604020202020204" pitchFamily="34" charset="0"/>
            </a:endParaRPr>
          </a:p>
        </p:txBody>
      </p:sp>
      <p:sp>
        <p:nvSpPr>
          <p:cNvPr id="89" name="Прямоугольник 88"/>
          <p:cNvSpPr/>
          <p:nvPr/>
        </p:nvSpPr>
        <p:spPr>
          <a:xfrm>
            <a:off x="165315" y="2072076"/>
            <a:ext cx="6498956" cy="469359"/>
          </a:xfrm>
          <a:prstGeom prst="rect">
            <a:avLst/>
          </a:prstGeom>
        </p:spPr>
        <p:txBody>
          <a:bodyPr wrap="square">
            <a:spAutoFit/>
          </a:bodyPr>
          <a:lstStyle/>
          <a:p>
            <a:pPr algn="just"/>
            <a:r>
              <a:rPr lang="ru-RU" sz="1250" b="1" spc="-30" dirty="0" smtClean="0">
                <a:solidFill>
                  <a:schemeClr val="tx2">
                    <a:lumMod val="50000"/>
                  </a:schemeClr>
                </a:solidFill>
                <a:latin typeface="Arial Narrow" panose="020B0606020202030204" pitchFamily="34" charset="0"/>
                <a:cs typeface="Times New Roman" panose="02020603050405020304" pitchFamily="18" charset="0"/>
              </a:rPr>
              <a:t>убежище </a:t>
            </a:r>
            <a:r>
              <a:rPr lang="ru-RU" sz="1250" b="1" spc="-30" dirty="0">
                <a:solidFill>
                  <a:schemeClr val="tx2">
                    <a:lumMod val="50000"/>
                  </a:schemeClr>
                </a:solidFill>
                <a:latin typeface="Arial Narrow" panose="020B0606020202030204" pitchFamily="34" charset="0"/>
                <a:cs typeface="Times New Roman" panose="02020603050405020304" pitchFamily="18" charset="0"/>
              </a:rPr>
              <a:t>и удалитесь. </a:t>
            </a:r>
            <a:r>
              <a:rPr lang="ru-RU" sz="1200" b="1" spc="-30" dirty="0">
                <a:solidFill>
                  <a:schemeClr val="tx2">
                    <a:lumMod val="50000"/>
                  </a:schemeClr>
                </a:solidFill>
                <a:latin typeface="Arial Narrow" panose="020B0606020202030204" pitchFamily="34" charset="0"/>
                <a:cs typeface="Times New Roman" panose="02020603050405020304" pitchFamily="18" charset="0"/>
              </a:rPr>
              <a:t>Исключением являются ситуации, когда Вы оказались в поле зрения террористов или высока вероятность встречи с ними</a:t>
            </a:r>
            <a:r>
              <a:rPr lang="ru-RU" sz="1200" b="1" spc="-30" dirty="0" smtClean="0">
                <a:solidFill>
                  <a:schemeClr val="tx2">
                    <a:lumMod val="50000"/>
                  </a:schemeClr>
                </a:solidFill>
                <a:latin typeface="Arial Narrow" panose="020B0606020202030204" pitchFamily="34" charset="0"/>
                <a:cs typeface="Times New Roman" panose="02020603050405020304" pitchFamily="18" charset="0"/>
              </a:rPr>
              <a:t>.</a:t>
            </a:r>
            <a:endParaRPr lang="ru-RU" sz="1200" b="1" spc="-30" dirty="0">
              <a:solidFill>
                <a:schemeClr val="tx2">
                  <a:lumMod val="50000"/>
                </a:schemeClr>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094954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9000" r="-79000"/>
          </a:stretch>
        </a:blipFill>
        <a:effectLst/>
      </p:bgPr>
    </p:bg>
    <p:spTree>
      <p:nvGrpSpPr>
        <p:cNvPr id="1" name=""/>
        <p:cNvGrpSpPr/>
        <p:nvPr/>
      </p:nvGrpSpPr>
      <p:grpSpPr>
        <a:xfrm>
          <a:off x="0" y="0"/>
          <a:ext cx="0" cy="0"/>
          <a:chOff x="0" y="0"/>
          <a:chExt cx="0" cy="0"/>
        </a:xfrm>
      </p:grpSpPr>
      <p:pic>
        <p:nvPicPr>
          <p:cNvPr id="63" name="Рисунок 62"/>
          <p:cNvPicPr>
            <a:picLocks noChangeAspect="1"/>
          </p:cNvPicPr>
          <p:nvPr/>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5400000">
            <a:off x="-1524000" y="1524000"/>
            <a:ext cx="9906000" cy="6858000"/>
          </a:xfrm>
          <a:prstGeom prst="rect">
            <a:avLst/>
          </a:prstGeom>
        </p:spPr>
      </p:pic>
      <p:sp>
        <p:nvSpPr>
          <p:cNvPr id="23" name="Прямоугольник 22"/>
          <p:cNvSpPr/>
          <p:nvPr/>
        </p:nvSpPr>
        <p:spPr>
          <a:xfrm>
            <a:off x="5982346" y="0"/>
            <a:ext cx="495946" cy="206127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4" name="Прямоугольник 53"/>
          <p:cNvSpPr/>
          <p:nvPr/>
        </p:nvSpPr>
        <p:spPr>
          <a:xfrm>
            <a:off x="-216976" y="0"/>
            <a:ext cx="6214819" cy="1038386"/>
          </a:xfrm>
          <a:prstGeom prst="rect">
            <a:avLst/>
          </a:prstGeom>
          <a:solidFill>
            <a:srgbClr val="FFFFE1"/>
          </a:soli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Овал 26"/>
          <p:cNvSpPr/>
          <p:nvPr/>
        </p:nvSpPr>
        <p:spPr>
          <a:xfrm>
            <a:off x="5381196" y="255840"/>
            <a:ext cx="494491" cy="502855"/>
          </a:xfrm>
          <a:prstGeom prst="ellipse">
            <a:avLst/>
          </a:prstGeom>
          <a:solidFill>
            <a:schemeClr val="bg1"/>
          </a:solidFill>
          <a:ln>
            <a:solidFill>
              <a:schemeClr val="bg1"/>
            </a:solid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600"/>
          </a:p>
        </p:txBody>
      </p:sp>
      <p:pic>
        <p:nvPicPr>
          <p:cNvPr id="5" name="Рисунок 5"/>
          <p:cNvPicPr>
            <a:picLocks noChangeAspect="1"/>
          </p:cNvPicPr>
          <p:nvPr/>
        </p:nvPicPr>
        <p:blipFill>
          <a:blip r:embed="rId5"/>
          <a:srcRect/>
          <a:stretch>
            <a:fillRect/>
          </a:stretch>
        </p:blipFill>
        <p:spPr bwMode="auto">
          <a:xfrm>
            <a:off x="5276263" y="213693"/>
            <a:ext cx="611979" cy="592218"/>
          </a:xfrm>
          <a:prstGeom prst="rect">
            <a:avLst/>
          </a:prstGeom>
          <a:noFill/>
          <a:ln w="9525">
            <a:noFill/>
            <a:miter lim="800000"/>
            <a:headEnd/>
            <a:tailEnd/>
          </a:ln>
        </p:spPr>
      </p:pic>
      <p:sp>
        <p:nvSpPr>
          <p:cNvPr id="10" name="Прямоугольник 9"/>
          <p:cNvSpPr/>
          <p:nvPr/>
        </p:nvSpPr>
        <p:spPr>
          <a:xfrm>
            <a:off x="-495946" y="349109"/>
            <a:ext cx="6858000" cy="341632"/>
          </a:xfrm>
          <a:prstGeom prst="rect">
            <a:avLst/>
          </a:prstGeom>
        </p:spPr>
        <p:txBody>
          <a:bodyPr wrap="square">
            <a:spAutoFit/>
          </a:bodyPr>
          <a:lstStyle/>
          <a:p>
            <a:pPr algn="ctr">
              <a:lnSpc>
                <a:spcPct val="90000"/>
              </a:lnSpc>
            </a:pPr>
            <a:r>
              <a:rPr lang="ru-RU" b="1" dirty="0" smtClean="0">
                <a:solidFill>
                  <a:schemeClr val="tx2">
                    <a:lumMod val="75000"/>
                  </a:schemeClr>
                </a:solidFill>
                <a:latin typeface="Arial Black" panose="020B0A04020102020204" pitchFamily="34" charset="0"/>
                <a:cs typeface="Arial" panose="020B0604020202020204" pitchFamily="34" charset="0"/>
              </a:rPr>
              <a:t>Если Вы оказались в заложниках</a:t>
            </a:r>
            <a:endParaRPr lang="ru-RU" b="1" dirty="0">
              <a:solidFill>
                <a:schemeClr val="tx2">
                  <a:lumMod val="75000"/>
                </a:schemeClr>
              </a:solidFill>
              <a:latin typeface="Arial Black" panose="020B0A04020102020204" pitchFamily="34" charset="0"/>
              <a:cs typeface="Arial" panose="020B0604020202020204" pitchFamily="34" charset="0"/>
            </a:endParaRPr>
          </a:p>
        </p:txBody>
      </p:sp>
      <p:sp>
        <p:nvSpPr>
          <p:cNvPr id="14" name="Скругленный прямоугольник 13"/>
          <p:cNvSpPr/>
          <p:nvPr/>
        </p:nvSpPr>
        <p:spPr>
          <a:xfrm>
            <a:off x="224852" y="8214610"/>
            <a:ext cx="6501412" cy="584616"/>
          </a:xfrm>
          <a:prstGeom prst="roundRect">
            <a:avLst/>
          </a:prstGeom>
          <a:solidFill>
            <a:srgbClr val="FBCB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35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    </a:t>
            </a:r>
            <a:r>
              <a:rPr lang="ru-RU" sz="110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Помните: Вы не одни, </a:t>
            </a:r>
            <a:r>
              <a:rPr lang="ru-RU" sz="1100" b="1" spc="5" dirty="0">
                <a:solidFill>
                  <a:srgbClr val="740300"/>
                </a:solidFill>
                <a:latin typeface="Arial" panose="020B0604020202020204" pitchFamily="34" charset="0"/>
                <a:ea typeface="Arial" panose="020B0604020202020204" pitchFamily="34" charset="0"/>
                <a:cs typeface="Arial" panose="020B0604020202020204" pitchFamily="34" charset="0"/>
              </a:rPr>
              <a:t>опытные люди уже спешат к </a:t>
            </a:r>
            <a:r>
              <a:rPr lang="ru-RU" sz="110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Вам на </a:t>
            </a:r>
            <a:r>
              <a:rPr lang="ru-RU" sz="1100" b="1" spc="5" dirty="0">
                <a:solidFill>
                  <a:srgbClr val="740300"/>
                </a:solidFill>
                <a:latin typeface="Arial" panose="020B0604020202020204" pitchFamily="34" charset="0"/>
                <a:ea typeface="Arial" panose="020B0604020202020204" pitchFamily="34" charset="0"/>
                <a:cs typeface="Arial" panose="020B0604020202020204" pitchFamily="34" charset="0"/>
              </a:rPr>
              <a:t>помощь</a:t>
            </a:r>
            <a:r>
              <a:rPr lang="ru-RU" sz="110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  Не пытайтесь убежать</a:t>
            </a:r>
            <a:r>
              <a:rPr lang="ru-RU" sz="1100" b="1" spc="5" dirty="0">
                <a:solidFill>
                  <a:srgbClr val="740300"/>
                </a:solidFill>
                <a:latin typeface="Arial" panose="020B0604020202020204" pitchFamily="34" charset="0"/>
                <a:ea typeface="Arial" panose="020B0604020202020204" pitchFamily="34" charset="0"/>
                <a:cs typeface="Arial" panose="020B0604020202020204" pitchFamily="34" charset="0"/>
              </a:rPr>
              <a:t>, вырваться самостоятельно </a:t>
            </a:r>
            <a:r>
              <a:rPr lang="ru-RU" sz="110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 террористы </a:t>
            </a:r>
            <a:r>
              <a:rPr lang="ru-RU" sz="1100" b="1" spc="5" dirty="0">
                <a:solidFill>
                  <a:srgbClr val="740300"/>
                </a:solidFill>
                <a:latin typeface="Arial" panose="020B0604020202020204" pitchFamily="34" charset="0"/>
                <a:ea typeface="Arial" panose="020B0604020202020204" pitchFamily="34" charset="0"/>
                <a:cs typeface="Arial" panose="020B0604020202020204" pitchFamily="34" charset="0"/>
              </a:rPr>
              <a:t>могут отреагировать </a:t>
            </a:r>
            <a:r>
              <a:rPr lang="ru-RU" sz="110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агрессивно. Постарайтесь  </a:t>
            </a:r>
            <a:r>
              <a:rPr lang="ru-RU" sz="1100" b="1" spc="5" dirty="0">
                <a:solidFill>
                  <a:srgbClr val="740300"/>
                </a:solidFill>
                <a:latin typeface="Arial" panose="020B0604020202020204" pitchFamily="34" charset="0"/>
                <a:ea typeface="Arial" panose="020B0604020202020204" pitchFamily="34" charset="0"/>
                <a:cs typeface="Arial" panose="020B0604020202020204" pitchFamily="34" charset="0"/>
              </a:rPr>
              <a:t>успокоиться и </a:t>
            </a:r>
            <a:r>
              <a:rPr lang="ru-RU" sz="1100" b="1" spc="5" dirty="0" smtClean="0">
                <a:solidFill>
                  <a:srgbClr val="740300"/>
                </a:solidFill>
                <a:latin typeface="Arial" panose="020B0604020202020204" pitchFamily="34" charset="0"/>
                <a:ea typeface="Arial" panose="020B0604020202020204" pitchFamily="34" charset="0"/>
                <a:cs typeface="Arial" panose="020B0604020202020204" pitchFamily="34" charset="0"/>
              </a:rPr>
              <a:t>ждите </a:t>
            </a:r>
            <a:r>
              <a:rPr lang="ru-RU" sz="1100" b="1" spc="5" dirty="0">
                <a:solidFill>
                  <a:srgbClr val="740300"/>
                </a:solidFill>
                <a:latin typeface="Arial" panose="020B0604020202020204" pitchFamily="34" charset="0"/>
                <a:ea typeface="Arial" panose="020B0604020202020204" pitchFamily="34" charset="0"/>
                <a:cs typeface="Arial" panose="020B0604020202020204" pitchFamily="34" charset="0"/>
              </a:rPr>
              <a:t>освобождения.</a:t>
            </a:r>
            <a:endParaRPr lang="ru-RU" sz="1100" b="1" spc="5" dirty="0">
              <a:solidFill>
                <a:srgbClr val="740300"/>
              </a:solidFill>
              <a:latin typeface="Arial" panose="020B0604020202020204" pitchFamily="34" charset="0"/>
              <a:ea typeface="Arial" panose="020B0604020202020204" pitchFamily="34" charset="0"/>
              <a:cs typeface="Arial" panose="020B0604020202020204" pitchFamily="34" charset="0"/>
            </a:endParaRPr>
          </a:p>
        </p:txBody>
      </p:sp>
      <p:sp>
        <p:nvSpPr>
          <p:cNvPr id="25" name="Прямоугольник 24"/>
          <p:cNvSpPr/>
          <p:nvPr/>
        </p:nvSpPr>
        <p:spPr>
          <a:xfrm>
            <a:off x="139485" y="899371"/>
            <a:ext cx="5811864" cy="669414"/>
          </a:xfrm>
          <a:prstGeom prst="rect">
            <a:avLst/>
          </a:prstGeom>
        </p:spPr>
        <p:txBody>
          <a:bodyPr wrap="square">
            <a:spAutoFit/>
          </a:bodyPr>
          <a:lstStyle/>
          <a:p>
            <a:pPr algn="just"/>
            <a:r>
              <a:rPr lang="ru-RU" sz="1250" b="1" spc="-30"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r>
              <a:rPr lang="ru-RU" sz="1250" b="1" spc="-30"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К сожалению, никто не защищён от ситуации, когда мы можем оказаться в заложниках. Но всё же есть несколько правил, следуя которым можно избежать ошибок и сохранить свою жизнь. </a:t>
            </a:r>
            <a:endParaRPr lang="ru-RU" sz="1200" b="1" spc="-30" dirty="0">
              <a:solidFill>
                <a:schemeClr val="tx2">
                  <a:lumMod val="50000"/>
                </a:schemeClr>
              </a:solidFill>
              <a:latin typeface="Arial Narrow" panose="020B0606020202030204" pitchFamily="34" charset="0"/>
              <a:cs typeface="Times New Roman" panose="02020603050405020304" pitchFamily="18" charset="0"/>
            </a:endParaRPr>
          </a:p>
        </p:txBody>
      </p:sp>
      <p:sp>
        <p:nvSpPr>
          <p:cNvPr id="26" name="Овал 25"/>
          <p:cNvSpPr/>
          <p:nvPr/>
        </p:nvSpPr>
        <p:spPr>
          <a:xfrm>
            <a:off x="104931" y="8008257"/>
            <a:ext cx="420888" cy="410437"/>
          </a:xfrm>
          <a:prstGeom prst="ellipse">
            <a:avLst/>
          </a:prstGeom>
          <a:solidFill>
            <a:srgbClr val="FBCB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115926" y="8004749"/>
            <a:ext cx="528649" cy="469738"/>
          </a:xfrm>
          <a:prstGeom prst="rect">
            <a:avLst/>
          </a:prstGeom>
        </p:spPr>
        <p:txBody>
          <a:bodyPr wrap="square">
            <a:spAutoFit/>
          </a:bodyPr>
          <a:lstStyle/>
          <a:p>
            <a:r>
              <a:rPr lang="ru-RU" sz="2400" b="1" i="1" spc="5" dirty="0" smtClean="0">
                <a:solidFill>
                  <a:srgbClr val="740300"/>
                </a:solidFill>
                <a:latin typeface="Arial" panose="020B0604020202020204" pitchFamily="34" charset="0"/>
                <a:cs typeface="Arial" panose="020B0604020202020204" pitchFamily="34" charset="0"/>
              </a:rPr>
              <a:t> </a:t>
            </a:r>
            <a:r>
              <a:rPr lang="ru-RU" sz="2000" b="1" i="1" spc="5" dirty="0" smtClean="0">
                <a:solidFill>
                  <a:srgbClr val="740300"/>
                </a:solidFill>
                <a:latin typeface="Arial" panose="020B0604020202020204" pitchFamily="34" charset="0"/>
                <a:cs typeface="Arial" panose="020B0604020202020204" pitchFamily="34" charset="0"/>
              </a:rPr>
              <a:t>!</a:t>
            </a:r>
            <a:endParaRPr lang="ru-RU" sz="2000" dirty="0"/>
          </a:p>
        </p:txBody>
      </p:sp>
      <p:sp>
        <p:nvSpPr>
          <p:cNvPr id="109" name="Прямоугольник 108"/>
          <p:cNvSpPr/>
          <p:nvPr/>
        </p:nvSpPr>
        <p:spPr>
          <a:xfrm>
            <a:off x="1" y="8752439"/>
            <a:ext cx="6424186" cy="2031325"/>
          </a:xfrm>
          <a:prstGeom prst="rect">
            <a:avLst/>
          </a:prstGeom>
        </p:spPr>
        <p:txBody>
          <a:bodyPr wrap="square">
            <a:spAutoFit/>
          </a:bodyPr>
          <a:lstStyle/>
          <a:p>
            <a:pPr fontAlgn="base">
              <a:spcBef>
                <a:spcPct val="0"/>
              </a:spcBef>
              <a:spcAft>
                <a:spcPct val="0"/>
              </a:spcAft>
              <a:tabLst>
                <a:tab pos="114300" algn="l"/>
              </a:tabLst>
            </a:pPr>
            <a:r>
              <a:rPr lang="ru-RU" sz="1400" b="1" dirty="0" smtClean="0">
                <a:latin typeface="Times New Roman" pitchFamily="18" charset="0"/>
                <a:cs typeface="Times New Roman" pitchFamily="18" charset="0"/>
              </a:rPr>
              <a:t>Номера телефонов:</a:t>
            </a:r>
          </a:p>
          <a:p>
            <a:pPr fontAlgn="base">
              <a:spcBef>
                <a:spcPct val="0"/>
              </a:spcBef>
              <a:spcAft>
                <a:spcPct val="0"/>
              </a:spcAft>
              <a:tabLst>
                <a:tab pos="114300" algn="l"/>
              </a:tabLst>
            </a:pPr>
            <a:r>
              <a:rPr lang="ru-RU" sz="1400" spc="-30" dirty="0" smtClean="0">
                <a:latin typeface="Times New Roman" pitchFamily="18" charset="0"/>
                <a:cs typeface="Times New Roman" pitchFamily="18" charset="0"/>
              </a:rPr>
              <a:t>Единая дежурно-диспетчерская </a:t>
            </a:r>
            <a:r>
              <a:rPr lang="ru-RU" sz="1400" spc="-30" dirty="0" smtClean="0">
                <a:latin typeface="Times New Roman" pitchFamily="18" charset="0"/>
                <a:cs typeface="Times New Roman" pitchFamily="18" charset="0"/>
              </a:rPr>
              <a:t>служба (</a:t>
            </a:r>
            <a:r>
              <a:rPr lang="ru-RU" sz="1400" spc="-30" dirty="0" smtClean="0">
                <a:latin typeface="Times New Roman" pitchFamily="18" charset="0"/>
                <a:cs typeface="Times New Roman" pitchFamily="18" charset="0"/>
              </a:rPr>
              <a:t>ЕДДС) города Тобольска </a:t>
            </a:r>
            <a:r>
              <a:rPr lang="ru-RU" sz="1400" spc="-30" dirty="0" smtClean="0">
                <a:solidFill>
                  <a:srgbClr val="FF0000"/>
                </a:solidFill>
                <a:latin typeface="Arial Black" panose="020B0A04020102020204" pitchFamily="34" charset="0"/>
                <a:cs typeface="Times New Roman" pitchFamily="18" charset="0"/>
              </a:rPr>
              <a:t>112</a:t>
            </a:r>
            <a:r>
              <a:rPr lang="ru-RU" sz="1400" spc="-30" dirty="0" smtClean="0">
                <a:latin typeface="Times New Roman" pitchFamily="18" charset="0"/>
                <a:cs typeface="Times New Roman" pitchFamily="18" charset="0"/>
              </a:rPr>
              <a:t> и  </a:t>
            </a:r>
            <a:r>
              <a:rPr lang="ru-RU" sz="1400" spc="-30" dirty="0" smtClean="0">
                <a:solidFill>
                  <a:srgbClr val="FF0000"/>
                </a:solidFill>
                <a:latin typeface="Arial Black" panose="020B0A04020102020204" pitchFamily="34" charset="0"/>
                <a:cs typeface="Times New Roman" pitchFamily="18" charset="0"/>
              </a:rPr>
              <a:t>24-67-01</a:t>
            </a:r>
          </a:p>
          <a:p>
            <a:pPr fontAlgn="base">
              <a:spcBef>
                <a:spcPct val="0"/>
              </a:spcBef>
              <a:spcAft>
                <a:spcPct val="0"/>
              </a:spcAft>
              <a:tabLst>
                <a:tab pos="114300" algn="l"/>
              </a:tabLst>
            </a:pPr>
            <a:r>
              <a:rPr lang="ru-RU" sz="1400" dirty="0" smtClean="0">
                <a:latin typeface="Times New Roman" pitchFamily="18" charset="0"/>
                <a:cs typeface="Times New Roman" pitchFamily="18" charset="0"/>
              </a:rPr>
              <a:t>Дежурная </a:t>
            </a:r>
            <a:r>
              <a:rPr lang="ru-RU" sz="1400" dirty="0">
                <a:latin typeface="Times New Roman" pitchFamily="18" charset="0"/>
                <a:cs typeface="Times New Roman" pitchFamily="18" charset="0"/>
              </a:rPr>
              <a:t>часть МО МВД «Тобольский</a:t>
            </a:r>
            <a:r>
              <a:rPr lang="ru-RU" sz="1400" dirty="0" smtClean="0">
                <a:latin typeface="Times New Roman" pitchFamily="18" charset="0"/>
                <a:cs typeface="Times New Roman" pitchFamily="18" charset="0"/>
              </a:rPr>
              <a:t>» </a:t>
            </a:r>
            <a:r>
              <a:rPr lang="ru-RU" sz="1400" b="1" dirty="0" smtClean="0">
                <a:solidFill>
                  <a:srgbClr val="FF0000"/>
                </a:solidFill>
                <a:latin typeface="Arial Black" panose="020B0A04020102020204" pitchFamily="34" charset="0"/>
                <a:cs typeface="Times New Roman" pitchFamily="18" charset="0"/>
              </a:rPr>
              <a:t>102</a:t>
            </a:r>
            <a:r>
              <a:rPr lang="ru-RU" sz="1400" b="1"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и </a:t>
            </a:r>
            <a:r>
              <a:rPr lang="ru-RU" sz="1400" b="1" dirty="0" smtClean="0">
                <a:solidFill>
                  <a:srgbClr val="FF0000"/>
                </a:solidFill>
                <a:latin typeface="Arial Black" panose="020B0A04020102020204" pitchFamily="34" charset="0"/>
                <a:cs typeface="Times New Roman" pitchFamily="18" charset="0"/>
              </a:rPr>
              <a:t>02</a:t>
            </a:r>
          </a:p>
          <a:p>
            <a:pPr fontAlgn="base">
              <a:spcBef>
                <a:spcPct val="0"/>
              </a:spcBef>
              <a:spcAft>
                <a:spcPct val="0"/>
              </a:spcAft>
              <a:tabLst>
                <a:tab pos="114300" algn="l"/>
              </a:tabLst>
            </a:pPr>
            <a:r>
              <a:rPr lang="ru-RU" sz="1400" dirty="0" smtClean="0">
                <a:latin typeface="Times New Roman" pitchFamily="18" charset="0"/>
                <a:cs typeface="Times New Roman" pitchFamily="18" charset="0"/>
              </a:rPr>
              <a:t>Пожарно-спасательная </a:t>
            </a:r>
            <a:r>
              <a:rPr lang="ru-RU" sz="1400" dirty="0">
                <a:latin typeface="Times New Roman" pitchFamily="18" charset="0"/>
                <a:cs typeface="Times New Roman" pitchFamily="18" charset="0"/>
              </a:rPr>
              <a:t>служба </a:t>
            </a:r>
            <a:r>
              <a:rPr lang="ru-RU" sz="1400" dirty="0">
                <a:solidFill>
                  <a:srgbClr val="FF0000"/>
                </a:solidFill>
                <a:latin typeface="Arial Black" panose="020B0A04020102020204" pitchFamily="34" charset="0"/>
                <a:cs typeface="Times New Roman" pitchFamily="18" charset="0"/>
              </a:rPr>
              <a:t>101</a:t>
            </a:r>
            <a:r>
              <a:rPr lang="ru-RU" sz="1400" b="1" dirty="0">
                <a:latin typeface="Times New Roman" pitchFamily="18" charset="0"/>
                <a:cs typeface="Times New Roman" pitchFamily="18" charset="0"/>
              </a:rPr>
              <a:t> </a:t>
            </a:r>
            <a:r>
              <a:rPr lang="ru-RU" sz="1400" dirty="0">
                <a:latin typeface="Times New Roman" pitchFamily="18" charset="0"/>
                <a:cs typeface="Times New Roman" pitchFamily="18" charset="0"/>
              </a:rPr>
              <a:t>и </a:t>
            </a:r>
            <a:r>
              <a:rPr lang="ru-RU" sz="1400" b="1" dirty="0" smtClean="0">
                <a:solidFill>
                  <a:srgbClr val="FF0000"/>
                </a:solidFill>
                <a:latin typeface="Arial Black" panose="020B0A04020102020204" pitchFamily="34" charset="0"/>
                <a:cs typeface="Times New Roman" pitchFamily="18" charset="0"/>
              </a:rPr>
              <a:t>01</a:t>
            </a:r>
            <a:endParaRPr lang="ru-RU" sz="1400" b="1" dirty="0" smtClean="0">
              <a:latin typeface="Times New Roman" pitchFamily="18" charset="0"/>
              <a:cs typeface="Times New Roman" pitchFamily="18" charset="0"/>
            </a:endParaRPr>
          </a:p>
          <a:p>
            <a:pPr fontAlgn="base">
              <a:spcBef>
                <a:spcPct val="0"/>
              </a:spcBef>
              <a:spcAft>
                <a:spcPct val="0"/>
              </a:spcAft>
              <a:tabLst>
                <a:tab pos="114300" algn="l"/>
              </a:tabLst>
            </a:pPr>
            <a:r>
              <a:rPr lang="ru-RU" sz="1400" dirty="0" smtClean="0">
                <a:latin typeface="Times New Roman" pitchFamily="18" charset="0"/>
                <a:cs typeface="Times New Roman" pitchFamily="18" charset="0"/>
              </a:rPr>
              <a:t>Скорая помощь </a:t>
            </a:r>
            <a:r>
              <a:rPr lang="ru-RU" sz="1400" dirty="0" smtClean="0">
                <a:solidFill>
                  <a:srgbClr val="FF0000"/>
                </a:solidFill>
                <a:latin typeface="Arial Black" panose="020B0A04020102020204" pitchFamily="34" charset="0"/>
                <a:cs typeface="Times New Roman" pitchFamily="18" charset="0"/>
              </a:rPr>
              <a:t>103</a:t>
            </a:r>
            <a:r>
              <a:rPr lang="ru-RU" sz="1400" dirty="0" smtClean="0">
                <a:latin typeface="Times New Roman" pitchFamily="18" charset="0"/>
                <a:cs typeface="Times New Roman" pitchFamily="18" charset="0"/>
              </a:rPr>
              <a:t> и </a:t>
            </a:r>
            <a:r>
              <a:rPr lang="ru-RU" sz="1400" dirty="0" smtClean="0">
                <a:solidFill>
                  <a:srgbClr val="FF0000"/>
                </a:solidFill>
                <a:latin typeface="Arial Black" panose="020B0A04020102020204" pitchFamily="34" charset="0"/>
                <a:cs typeface="Times New Roman" pitchFamily="18" charset="0"/>
              </a:rPr>
              <a:t>03</a:t>
            </a:r>
          </a:p>
          <a:p>
            <a:pPr lvl="0" fontAlgn="base">
              <a:spcBef>
                <a:spcPct val="0"/>
              </a:spcBef>
              <a:spcAft>
                <a:spcPct val="0"/>
              </a:spcAft>
              <a:tabLst>
                <a:tab pos="114300" algn="l"/>
              </a:tabLst>
            </a:pPr>
            <a:endParaRPr lang="ru-RU" sz="1400" dirty="0">
              <a:latin typeface="Times New Roman" pitchFamily="18" charset="0"/>
              <a:cs typeface="Times New Roman" pitchFamily="18" charset="0"/>
            </a:endParaRPr>
          </a:p>
          <a:p>
            <a:pPr lvl="0" fontAlgn="base">
              <a:spcBef>
                <a:spcPct val="0"/>
              </a:spcBef>
              <a:spcAft>
                <a:spcPct val="0"/>
              </a:spcAft>
              <a:tabLst>
                <a:tab pos="114300" algn="l"/>
              </a:tabLst>
            </a:pPr>
            <a:endParaRPr lang="ru-RU" sz="1400" b="1" dirty="0" smtClean="0">
              <a:latin typeface="Times New Roman" pitchFamily="18" charset="0"/>
              <a:cs typeface="Times New Roman" pitchFamily="18" charset="0"/>
            </a:endParaRPr>
          </a:p>
          <a:p>
            <a:pPr lvl="0" fontAlgn="base">
              <a:spcBef>
                <a:spcPct val="0"/>
              </a:spcBef>
              <a:spcAft>
                <a:spcPct val="0"/>
              </a:spcAft>
              <a:tabLst>
                <a:tab pos="114300" algn="l"/>
              </a:tabLst>
            </a:pPr>
            <a:endParaRPr lang="ru-RU" sz="1400" b="1" dirty="0">
              <a:latin typeface="Times New Roman" pitchFamily="18" charset="0"/>
              <a:cs typeface="Times New Roman" pitchFamily="18" charset="0"/>
            </a:endParaRPr>
          </a:p>
          <a:p>
            <a:pPr fontAlgn="base">
              <a:spcBef>
                <a:spcPct val="0"/>
              </a:spcBef>
              <a:spcAft>
                <a:spcPct val="0"/>
              </a:spcAft>
              <a:tabLst>
                <a:tab pos="114300" algn="l"/>
              </a:tabLst>
            </a:pPr>
            <a:endParaRPr lang="ru-RU" sz="1400" b="1" dirty="0">
              <a:latin typeface="Times New Roman" pitchFamily="18" charset="0"/>
              <a:cs typeface="Times New Roman" pitchFamily="18" charset="0"/>
            </a:endParaRPr>
          </a:p>
        </p:txBody>
      </p:sp>
      <p:pic>
        <p:nvPicPr>
          <p:cNvPr id="110" name="Рисунок 109"/>
          <p:cNvPicPr>
            <a:picLocks noChangeAspect="1"/>
          </p:cNvPicPr>
          <p:nvPr/>
        </p:nvPicPr>
        <p:blipFill>
          <a:blip r:embed="rId6" cstate="print">
            <a:biLevel thresh="50000"/>
            <a:extLst>
              <a:ext uri="{28A0092B-C50C-407E-A947-70E740481C1C}">
                <a14:useLocalDpi xmlns:a14="http://schemas.microsoft.com/office/drawing/2010/main" val="0"/>
              </a:ext>
            </a:extLst>
          </a:blip>
          <a:stretch>
            <a:fillRect/>
          </a:stretch>
        </p:blipFill>
        <p:spPr>
          <a:xfrm rot="21326551" flipH="1">
            <a:off x="6108131" y="8907925"/>
            <a:ext cx="522828" cy="692111"/>
          </a:xfrm>
          <a:prstGeom prst="rect">
            <a:avLst/>
          </a:prstGeom>
        </p:spPr>
      </p:pic>
      <p:sp>
        <p:nvSpPr>
          <p:cNvPr id="65" name="Прямоугольник 64"/>
          <p:cNvSpPr/>
          <p:nvPr/>
        </p:nvSpPr>
        <p:spPr>
          <a:xfrm>
            <a:off x="3726980" y="9541904"/>
            <a:ext cx="3131020" cy="255134"/>
          </a:xfrm>
          <a:prstGeom prst="rect">
            <a:avLst/>
          </a:prstGeom>
        </p:spPr>
        <p:txBody>
          <a:bodyPr wrap="square">
            <a:spAutoFit/>
          </a:bodyPr>
          <a:lstStyle/>
          <a:p>
            <a:pPr algn="ctr">
              <a:lnSpc>
                <a:spcPct val="115000"/>
              </a:lnSpc>
              <a:spcAft>
                <a:spcPts val="0"/>
              </a:spcAft>
            </a:pPr>
            <a:r>
              <a:rPr lang="ru-RU" sz="1000" b="1" dirty="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МКУ «</a:t>
            </a:r>
            <a:r>
              <a:rPr lang="ru-RU" sz="1000" b="1" dirty="0" smtClean="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Управление по </a:t>
            </a:r>
            <a:r>
              <a:rPr lang="ru-RU" sz="1000" b="1" dirty="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делам </a:t>
            </a:r>
            <a:r>
              <a:rPr lang="ru-RU" sz="1000" b="1" dirty="0" smtClean="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ГОЧС г</a:t>
            </a:r>
            <a:r>
              <a:rPr lang="ru-RU" sz="1000" b="1" dirty="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 Тобольска</a:t>
            </a:r>
            <a:r>
              <a:rPr lang="ru-RU" sz="1000" b="1" dirty="0" smtClean="0">
                <a:solidFill>
                  <a:srgbClr val="000D26"/>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92" name="Прямоугольник 91"/>
          <p:cNvSpPr/>
          <p:nvPr/>
        </p:nvSpPr>
        <p:spPr>
          <a:xfrm>
            <a:off x="3412274" y="7933701"/>
            <a:ext cx="1475730" cy="461665"/>
          </a:xfrm>
          <a:prstGeom prst="rect">
            <a:avLst/>
          </a:prstGeom>
        </p:spPr>
        <p:txBody>
          <a:bodyPr wrap="square">
            <a:spAutoFit/>
          </a:bodyPr>
          <a:lstStyle/>
          <a:p>
            <a:pPr fontAlgn="base">
              <a:spcBef>
                <a:spcPct val="0"/>
              </a:spcBef>
              <a:spcAft>
                <a:spcPct val="0"/>
              </a:spcAft>
              <a:tabLst>
                <a:tab pos="114300" algn="l"/>
              </a:tabLst>
            </a:pPr>
            <a:r>
              <a:rPr lang="en-US" sz="1200" b="1" dirty="0" smtClean="0">
                <a:latin typeface="Times New Roman" pitchFamily="18" charset="0"/>
                <a:cs typeface="Times New Roman" pitchFamily="18" charset="0"/>
              </a:rPr>
              <a:t>www.nac.gov.ru</a:t>
            </a:r>
          </a:p>
          <a:p>
            <a:pPr fontAlgn="base">
              <a:spcBef>
                <a:spcPct val="0"/>
              </a:spcBef>
              <a:spcAft>
                <a:spcPct val="0"/>
              </a:spcAft>
              <a:tabLst>
                <a:tab pos="114300" algn="l"/>
              </a:tabLst>
            </a:pPr>
            <a:endParaRPr lang="ru-RU" sz="1200" b="1" dirty="0">
              <a:latin typeface="Times New Roman" pitchFamily="18" charset="0"/>
              <a:cs typeface="Times New Roman" pitchFamily="18" charset="0"/>
            </a:endParaRPr>
          </a:p>
        </p:txBody>
      </p:sp>
      <p:cxnSp>
        <p:nvCxnSpPr>
          <p:cNvPr id="30" name="Прямая соединительная линия 29"/>
          <p:cNvCxnSpPr/>
          <p:nvPr/>
        </p:nvCxnSpPr>
        <p:spPr>
          <a:xfrm>
            <a:off x="0" y="8804817"/>
            <a:ext cx="6858000" cy="14990"/>
          </a:xfrm>
          <a:prstGeom prst="line">
            <a:avLst/>
          </a:prstGeom>
          <a:ln>
            <a:solidFill>
              <a:schemeClr val="tx1"/>
            </a:solidFill>
          </a:ln>
        </p:spPr>
        <p:style>
          <a:lnRef idx="3">
            <a:schemeClr val="accent1"/>
          </a:lnRef>
          <a:fillRef idx="0">
            <a:schemeClr val="accent1"/>
          </a:fillRef>
          <a:effectRef idx="2">
            <a:schemeClr val="accent1"/>
          </a:effectRef>
          <a:fontRef idx="minor">
            <a:schemeClr val="tx1"/>
          </a:fontRef>
        </p:style>
      </p:cxnSp>
      <p:pic>
        <p:nvPicPr>
          <p:cNvPr id="64" name="Рисунок 6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0990" y="236906"/>
            <a:ext cx="463444" cy="535068"/>
          </a:xfrm>
          <a:prstGeom prst="rect">
            <a:avLst/>
          </a:prstGeom>
        </p:spPr>
      </p:pic>
      <p:pic>
        <p:nvPicPr>
          <p:cNvPr id="2" name="Рисунок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123987" y="2599055"/>
            <a:ext cx="2278251" cy="1708688"/>
          </a:xfrm>
          <a:prstGeom prst="rect">
            <a:avLst/>
          </a:prstGeom>
          <a:ln>
            <a:noFill/>
          </a:ln>
          <a:effectLst>
            <a:softEdge rad="254000"/>
          </a:effectLst>
        </p:spPr>
      </p:pic>
      <p:pic>
        <p:nvPicPr>
          <p:cNvPr id="3" name="Рисунок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45781" y="2851689"/>
            <a:ext cx="2149488" cy="1427394"/>
          </a:xfrm>
          <a:prstGeom prst="rect">
            <a:avLst/>
          </a:prstGeom>
          <a:ln>
            <a:noFill/>
          </a:ln>
          <a:effectLst>
            <a:softEdge rad="112500"/>
          </a:effectLst>
        </p:spPr>
      </p:pic>
      <p:pic>
        <p:nvPicPr>
          <p:cNvPr id="8" name="Рисунок 7"/>
          <p:cNvPicPr>
            <a:picLocks noChangeAspect="1"/>
          </p:cNvPicPr>
          <p:nvPr/>
        </p:nvPicPr>
        <p:blipFill rotWithShape="1">
          <a:blip r:embed="rId10" cstate="print">
            <a:extLst>
              <a:ext uri="{28A0092B-C50C-407E-A947-70E740481C1C}">
                <a14:useLocalDpi xmlns:a14="http://schemas.microsoft.com/office/drawing/2010/main" val="0"/>
              </a:ext>
            </a:extLst>
          </a:blip>
          <a:srcRect l="10780" b="25405"/>
          <a:stretch/>
        </p:blipFill>
        <p:spPr>
          <a:xfrm>
            <a:off x="4463512" y="6690392"/>
            <a:ext cx="2231758" cy="1508696"/>
          </a:xfrm>
          <a:prstGeom prst="rect">
            <a:avLst/>
          </a:prstGeom>
          <a:ln>
            <a:noFill/>
          </a:ln>
          <a:effectLst>
            <a:softEdge rad="112500"/>
          </a:effectLst>
        </p:spPr>
      </p:pic>
      <p:sp>
        <p:nvSpPr>
          <p:cNvPr id="79" name="Прямоугольник 78"/>
          <p:cNvSpPr/>
          <p:nvPr/>
        </p:nvSpPr>
        <p:spPr>
          <a:xfrm>
            <a:off x="3384830" y="2247387"/>
            <a:ext cx="1202668" cy="1769715"/>
          </a:xfrm>
          <a:prstGeom prst="rect">
            <a:avLst/>
          </a:prstGeom>
        </p:spPr>
        <p:txBody>
          <a:bodyPr wrap="square">
            <a:spAutoFit/>
          </a:bodyPr>
          <a:lstStyle/>
          <a:p>
            <a:pPr algn="just"/>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Не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всегда переговоры с террористами заканчиваются успешно.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p:txBody>
      </p:sp>
      <p:sp>
        <p:nvSpPr>
          <p:cNvPr id="80" name="Прямоугольник 79"/>
          <p:cNvSpPr/>
          <p:nvPr/>
        </p:nvSpPr>
        <p:spPr>
          <a:xfrm>
            <a:off x="130186" y="2262888"/>
            <a:ext cx="3279441" cy="6017032"/>
          </a:xfrm>
          <a:prstGeom prst="rect">
            <a:avLst/>
          </a:prstGeom>
        </p:spPr>
        <p:txBody>
          <a:bodyPr wrap="square">
            <a:spAutoFit/>
          </a:bodyPr>
          <a:lstStyle/>
          <a:p>
            <a:pPr algn="just"/>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rPr>
              <a:t>При захвате в заложники</a:t>
            </a:r>
          </a:p>
          <a:p>
            <a:pPr algn="ctr"/>
            <a:endParaRPr lang="ru-RU" sz="15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Они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теряют ни минуты, но должны всё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предусмотреть</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a:t>
            </a:r>
          </a:p>
          <a:p>
            <a:pPr algn="just"/>
            <a:r>
              <a:rPr lang="ru-RU" sz="1200" b="1" spc="5" dirty="0">
                <a:solidFill>
                  <a:srgbClr val="FF0000"/>
                </a:solidFill>
                <a:latin typeface="Arial Black" panose="020B0A04020102020204" pitchFamily="34" charset="0"/>
                <a:ea typeface="Arial" panose="020B0604020202020204" pitchFamily="34" charset="0"/>
                <a:cs typeface="Times New Roman" panose="02020603050405020304" pitchFamily="18" charset="0"/>
              </a:rPr>
              <a:t>2.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Старайтесь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раздражать террористов: не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кричит,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плачьте,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возмущайтесь.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требуйте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также немедленного освобождения - это невозможно.</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3.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вступайте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 споры с террористами,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выполняйте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все их требования.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Помните: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это вынужденная мера,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Вы спасаете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себя и окружающих.</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4.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Помните,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что, возможно,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Вам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придётся долгое время провести без воды и пищи -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экономьте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свои силы.</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5.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Если в помещении душно,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постарайтесь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меньше двигаться, чтобы экономнее расходовать кислород</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a:t>
            </a:r>
          </a:p>
          <a:p>
            <a:pPr algn="just"/>
            <a:r>
              <a:rPr lang="ru-RU" sz="1200" b="1" spc="5" dirty="0" smtClean="0">
                <a:solidFill>
                  <a:srgbClr val="FF0000"/>
                </a:solidFill>
                <a:latin typeface="Arial Black" panose="020B0A04020102020204" pitchFamily="34" charset="0"/>
                <a:cs typeface="Times New Roman" panose="02020603050405020304" pitchFamily="18" charset="0"/>
              </a:rPr>
              <a:t>6. </a:t>
            </a:r>
            <a:r>
              <a:rPr lang="ru-RU" sz="1200" b="1" spc="5" dirty="0" smtClean="0">
                <a:solidFill>
                  <a:schemeClr val="tx2">
                    <a:lumMod val="50000"/>
                  </a:schemeClr>
                </a:solidFill>
                <a:latin typeface="Arial Narrow" panose="020B0606020202030204" pitchFamily="34" charset="0"/>
                <a:cs typeface="Times New Roman" panose="02020603050405020304" pitchFamily="18" charset="0"/>
              </a:rPr>
              <a:t>Постарайтесь запомнить как можно больше информации о террористах. Обратите внимание на характерные особенности внешности</a:t>
            </a:r>
            <a:r>
              <a:rPr lang="ru-RU" sz="1200" b="1" spc="5" dirty="0" smtClean="0">
                <a:solidFill>
                  <a:schemeClr val="tx2">
                    <a:lumMod val="50000"/>
                  </a:schemeClr>
                </a:solidFill>
                <a:latin typeface="Arial Narrow" panose="020B0606020202030204" pitchFamily="34" charset="0"/>
                <a:cs typeface="Times New Roman" panose="02020603050405020304" pitchFamily="18" charset="0"/>
              </a:rPr>
              <a:t>, телосложения, акцента, манеры поведения. Определите их количество</a:t>
            </a:r>
          </a:p>
          <a:p>
            <a:pPr algn="just"/>
            <a:r>
              <a:rPr lang="ru-RU" sz="1200" b="1" spc="5" dirty="0">
                <a:solidFill>
                  <a:schemeClr val="tx2">
                    <a:lumMod val="50000"/>
                  </a:schemeClr>
                </a:solidFill>
                <a:latin typeface="Arial Narrow" panose="020B0606020202030204" pitchFamily="34" charset="0"/>
                <a:cs typeface="Times New Roman" panose="02020603050405020304" pitchFamily="18" charset="0"/>
              </a:rPr>
              <a:t> </a:t>
            </a:r>
            <a:r>
              <a:rPr lang="ru-RU" sz="1200" b="1" spc="5" dirty="0" smtClean="0">
                <a:solidFill>
                  <a:schemeClr val="tx2">
                    <a:lumMod val="50000"/>
                  </a:schemeClr>
                </a:solidFill>
                <a:latin typeface="Arial Narrow" panose="020B0606020202030204" pitchFamily="34" charset="0"/>
                <a:cs typeface="Times New Roman" panose="02020603050405020304" pitchFamily="18" charset="0"/>
              </a:rPr>
              <a:t>                                       и степень вооружённости.</a:t>
            </a:r>
            <a:endParaRPr lang="ru-RU" sz="1300" b="1" dirty="0">
              <a:solidFill>
                <a:schemeClr val="tx2">
                  <a:lumMod val="50000"/>
                </a:schemeClr>
              </a:solidFill>
              <a:latin typeface="Arial Narrow" panose="020B0606020202030204" pitchFamily="34" charset="0"/>
              <a:cs typeface="Times New Roman" panose="02020603050405020304" pitchFamily="18" charset="0"/>
            </a:endParaRPr>
          </a:p>
        </p:txBody>
      </p:sp>
      <p:sp>
        <p:nvSpPr>
          <p:cNvPr id="70" name="Прямоугольник 69"/>
          <p:cNvSpPr/>
          <p:nvPr/>
        </p:nvSpPr>
        <p:spPr>
          <a:xfrm>
            <a:off x="2216257" y="2358458"/>
            <a:ext cx="1177872" cy="1862048"/>
          </a:xfrm>
          <a:prstGeom prst="rect">
            <a:avLst/>
          </a:prstGeom>
        </p:spPr>
        <p:txBody>
          <a:bodyPr wrap="square">
            <a:spAutoFit/>
          </a:bodyPr>
          <a:lstStyle/>
          <a:p>
            <a:pPr algn="just"/>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endPar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endParaRPr>
          </a:p>
          <a:p>
            <a:pPr algn="just"/>
            <a:r>
              <a:rPr lang="ru-RU" sz="1200" b="1" spc="-30"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1</a:t>
            </a:r>
            <a:r>
              <a:rPr lang="ru-RU" sz="1200" b="1" spc="-30" dirty="0">
                <a:solidFill>
                  <a:srgbClr val="FF0000"/>
                </a:solidFill>
                <a:latin typeface="Arial Black" panose="020B0A04020102020204" pitchFamily="34" charset="0"/>
                <a:ea typeface="Arial" panose="020B0604020202020204" pitchFamily="34" charset="0"/>
                <a:cs typeface="Times New Roman" panose="02020603050405020304" pitchFamily="18" charset="0"/>
              </a:rPr>
              <a:t>.</a:t>
            </a:r>
            <a:r>
              <a:rPr lang="ru-RU" sz="1200" b="1" spc="-30" dirty="0">
                <a:solidFill>
                  <a:srgbClr val="FF0000"/>
                </a:solidFill>
                <a:latin typeface="Arial Narrow" panose="020B0606020202030204" pitchFamily="34" charset="0"/>
                <a:ea typeface="Arial" panose="020B0604020202020204" pitchFamily="34" charset="0"/>
                <a:cs typeface="Times New Roman" panose="02020603050405020304" pitchFamily="18" charset="0"/>
              </a:rPr>
              <a:t> </a:t>
            </a:r>
            <a:r>
              <a:rPr lang="ru-RU" sz="1200" b="1" spc="-30"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Настройтесь </a:t>
            </a:r>
            <a:r>
              <a:rPr lang="ru-RU" sz="1200" b="1" spc="-30"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на долгое ожидание. Специалистам требуется время, чтобы освободить В</a:t>
            </a:r>
            <a:r>
              <a:rPr lang="ru-RU" sz="1200" b="1" spc="-30"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ас. </a:t>
            </a:r>
            <a:endParaRPr lang="ru-RU" sz="1300" b="1" spc="-30" dirty="0">
              <a:solidFill>
                <a:schemeClr val="tx2">
                  <a:lumMod val="50000"/>
                </a:schemeClr>
              </a:solidFill>
              <a:latin typeface="Arial Narrow" panose="020B0606020202030204" pitchFamily="34" charset="0"/>
              <a:cs typeface="Times New Roman" panose="02020603050405020304" pitchFamily="18" charset="0"/>
            </a:endParaRPr>
          </a:p>
        </p:txBody>
      </p:sp>
      <p:sp>
        <p:nvSpPr>
          <p:cNvPr id="81" name="Прямоугольник 80"/>
          <p:cNvSpPr/>
          <p:nvPr/>
        </p:nvSpPr>
        <p:spPr>
          <a:xfrm>
            <a:off x="3406269" y="2282369"/>
            <a:ext cx="3245862" cy="4939814"/>
          </a:xfrm>
          <a:prstGeom prst="rect">
            <a:avLst/>
          </a:prstGeom>
        </p:spPr>
        <p:txBody>
          <a:bodyPr wrap="square">
            <a:spAutoFit/>
          </a:bodyPr>
          <a:lstStyle/>
          <a:p>
            <a:pPr algn="just"/>
            <a:r>
              <a:rPr lang="ru-RU" sz="13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r>
              <a:rPr lang="ru-RU" sz="1500" b="1" i="1" spc="5" dirty="0" smtClean="0">
                <a:solidFill>
                  <a:srgbClr val="FF0000"/>
                </a:solidFill>
                <a:latin typeface="Arial" panose="020B0604020202020204" pitchFamily="34" charset="0"/>
                <a:ea typeface="Arial" panose="020B0604020202020204" pitchFamily="34" charset="0"/>
                <a:cs typeface="Arial" panose="020B0604020202020204" pitchFamily="34" charset="0"/>
              </a:rPr>
              <a:t>При освобождении заложников (штурме)</a:t>
            </a:r>
          </a:p>
          <a:p>
            <a:pPr algn="ctr"/>
            <a:endParaRPr lang="ru-RU" sz="300" b="1" i="1" spc="5" dirty="0">
              <a:solidFill>
                <a:srgbClr val="FF0000"/>
              </a:solidFill>
              <a:latin typeface="Arial" panose="020B0604020202020204" pitchFamily="34" charset="0"/>
              <a:ea typeface="Arial" panose="020B0604020202020204" pitchFamily="34" charset="0"/>
              <a:cs typeface="Arial" panose="020B0604020202020204" pitchFamily="34" charset="0"/>
            </a:endParaRPr>
          </a:p>
          <a:p>
            <a:pPr algn="ctr"/>
            <a:endParaRPr lang="ru-RU" sz="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a:t>
            </a:r>
          </a:p>
          <a:p>
            <a:pPr algn="just"/>
            <a:endPar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endPar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endPar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endPar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 этом случае</a:t>
            </a:r>
          </a:p>
          <a:p>
            <a:pPr algn="just"/>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Ваше освобождение требует штурма.</a:t>
            </a:r>
          </a:p>
          <a:p>
            <a:pPr algn="just">
              <a:buAutoNum type="arabicPeriod"/>
            </a:pPr>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После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начала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штурма необходимо упасть на пол и закрыть голову руками.</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2.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Держитесь подальше от террористов, потому что в ходе операции по ним могут стрелять снайперы.</a:t>
            </a:r>
          </a:p>
          <a:p>
            <a:pPr algn="just"/>
            <a:r>
              <a:rPr lang="ru-RU" sz="1200" b="1" spc="5" dirty="0">
                <a:solidFill>
                  <a:srgbClr val="FF0000"/>
                </a:solidFill>
                <a:latin typeface="Arial Black" panose="020B0A04020102020204" pitchFamily="34" charset="0"/>
                <a:ea typeface="Arial" panose="020B0604020202020204" pitchFamily="34" charset="0"/>
                <a:cs typeface="Times New Roman" panose="02020603050405020304" pitchFamily="18" charset="0"/>
              </a:rPr>
              <a:t>3</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 Нужно найти для себя место подальше </a:t>
            </a:r>
            <a:r>
              <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от окон и дверных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проёмов, т.к. возможны подрывы здания.</a:t>
            </a:r>
            <a:endPar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4.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Целесообразно снять ремни, чтобы в случае необходимости использовать их в качестве кровоостанавливающего средства.</a:t>
            </a:r>
          </a:p>
          <a:p>
            <a:pPr algn="just"/>
            <a:r>
              <a:rPr lang="ru-RU" sz="1200" b="1" spc="5" dirty="0" smtClean="0">
                <a:solidFill>
                  <a:srgbClr val="FF0000"/>
                </a:solidFill>
                <a:latin typeface="Arial Black" panose="020B0A04020102020204" pitchFamily="34" charset="0"/>
                <a:ea typeface="Arial" panose="020B0604020202020204" pitchFamily="34" charset="0"/>
                <a:cs typeface="Times New Roman" panose="02020603050405020304" pitchFamily="18" charset="0"/>
              </a:rPr>
              <a:t>5. </a:t>
            </a:r>
            <a:r>
              <a:rPr lang="ru-RU" sz="1200" b="1" spc="5" dirty="0" smtClean="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rPr>
              <a:t>Не следует брать в руки оружие, чтобы Вас не перепутали с террористами.</a:t>
            </a:r>
            <a:endParaRPr lang="ru-RU" sz="12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a:p>
            <a:pPr algn="ctr"/>
            <a:endParaRPr lang="ru-RU" sz="1300" b="1"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p:txBody>
      </p:sp>
      <p:sp>
        <p:nvSpPr>
          <p:cNvPr id="82" name="Прямоугольник 81"/>
          <p:cNvSpPr/>
          <p:nvPr/>
        </p:nvSpPr>
        <p:spPr>
          <a:xfrm>
            <a:off x="152400" y="1485723"/>
            <a:ext cx="5798949" cy="669414"/>
          </a:xfrm>
          <a:prstGeom prst="rect">
            <a:avLst/>
          </a:prstGeom>
        </p:spPr>
        <p:txBody>
          <a:bodyPr wrap="square">
            <a:spAutoFit/>
          </a:bodyPr>
          <a:lstStyle/>
          <a:p>
            <a:pPr algn="just"/>
            <a:r>
              <a:rPr lang="ru-RU" sz="1250" b="1" spc="-20" dirty="0" smtClean="0">
                <a:solidFill>
                  <a:schemeClr val="tx2">
                    <a:lumMod val="50000"/>
                  </a:schemeClr>
                </a:solidFill>
                <a:latin typeface="Arial Narrow" panose="020B0606020202030204" pitchFamily="34" charset="0"/>
                <a:cs typeface="Times New Roman" panose="02020603050405020304" pitchFamily="18" charset="0"/>
              </a:rPr>
              <a:t>   В </a:t>
            </a:r>
            <a:r>
              <a:rPr lang="ru-RU" sz="1250" b="1" spc="-20" dirty="0">
                <a:solidFill>
                  <a:schemeClr val="tx2">
                    <a:lumMod val="50000"/>
                  </a:schemeClr>
                </a:solidFill>
                <a:latin typeface="Arial Narrow" panose="020B0606020202030204" pitchFamily="34" charset="0"/>
                <a:cs typeface="Times New Roman" panose="02020603050405020304" pitchFamily="18" charset="0"/>
              </a:rPr>
              <a:t>ситуации, когда проявились признаки угрозы захвата заложников, постарайтесь избежать попадания в их число. Немедленно покиньте опасную зону или спрячьтесь. Спрятавшись</a:t>
            </a:r>
            <a:r>
              <a:rPr lang="ru-RU" sz="1250" b="1" spc="-20" dirty="0" smtClean="0">
                <a:solidFill>
                  <a:schemeClr val="tx2">
                    <a:lumMod val="50000"/>
                  </a:schemeClr>
                </a:solidFill>
                <a:latin typeface="Arial Narrow" panose="020B0606020202030204" pitchFamily="34" charset="0"/>
                <a:cs typeface="Times New Roman" panose="02020603050405020304" pitchFamily="18" charset="0"/>
              </a:rPr>
              <a:t>,   дождитесь  </a:t>
            </a:r>
            <a:r>
              <a:rPr lang="ru-RU" sz="1250" b="1" spc="-20" dirty="0">
                <a:solidFill>
                  <a:schemeClr val="tx2">
                    <a:lumMod val="50000"/>
                  </a:schemeClr>
                </a:solidFill>
                <a:latin typeface="Arial Narrow" panose="020B0606020202030204" pitchFamily="34" charset="0"/>
                <a:cs typeface="Times New Roman" panose="02020603050405020304" pitchFamily="18" charset="0"/>
              </a:rPr>
              <a:t>ухода </a:t>
            </a:r>
            <a:r>
              <a:rPr lang="ru-RU" sz="1250" b="1" spc="-20" dirty="0" smtClean="0">
                <a:solidFill>
                  <a:schemeClr val="tx2">
                    <a:lumMod val="50000"/>
                  </a:schemeClr>
                </a:solidFill>
                <a:latin typeface="Arial Narrow" panose="020B0606020202030204" pitchFamily="34" charset="0"/>
                <a:cs typeface="Times New Roman" panose="02020603050405020304" pitchFamily="18" charset="0"/>
              </a:rPr>
              <a:t> террористов  и  </a:t>
            </a:r>
            <a:r>
              <a:rPr lang="ru-RU" sz="1250" b="1" spc="-20" dirty="0">
                <a:solidFill>
                  <a:schemeClr val="tx2">
                    <a:lumMod val="50000"/>
                  </a:schemeClr>
                </a:solidFill>
                <a:latin typeface="Arial Narrow" panose="020B0606020202030204" pitchFamily="34" charset="0"/>
                <a:cs typeface="Times New Roman" panose="02020603050405020304" pitchFamily="18" charset="0"/>
              </a:rPr>
              <a:t>при </a:t>
            </a:r>
            <a:r>
              <a:rPr lang="ru-RU" sz="1250" b="1" spc="-20" dirty="0" smtClean="0">
                <a:solidFill>
                  <a:schemeClr val="tx2">
                    <a:lumMod val="50000"/>
                  </a:schemeClr>
                </a:solidFill>
                <a:latin typeface="Arial Narrow" panose="020B0606020202030204" pitchFamily="34" charset="0"/>
                <a:cs typeface="Times New Roman" panose="02020603050405020304" pitchFamily="18" charset="0"/>
              </a:rPr>
              <a:t> первой  возможности  покиньте</a:t>
            </a:r>
            <a:endParaRPr lang="ru-RU" sz="1200" b="1" spc="-20" dirty="0">
              <a:solidFill>
                <a:schemeClr val="tx2">
                  <a:lumMod val="50000"/>
                </a:schemeClr>
              </a:solidFill>
              <a:latin typeface="Arial Narrow" panose="020B0606020202030204" pitchFamily="34" charset="0"/>
              <a:cs typeface="Times New Roman" panose="02020603050405020304" pitchFamily="18" charset="0"/>
            </a:endParaRPr>
          </a:p>
        </p:txBody>
      </p:sp>
      <p:sp>
        <p:nvSpPr>
          <p:cNvPr id="85" name="Прямоугольник 84"/>
          <p:cNvSpPr/>
          <p:nvPr/>
        </p:nvSpPr>
        <p:spPr>
          <a:xfrm>
            <a:off x="5833821" y="-126570"/>
            <a:ext cx="870486" cy="2389322"/>
          </a:xfrm>
          <a:prstGeom prst="rect">
            <a:avLst/>
          </a:prstGeom>
          <a:solidFill>
            <a:srgbClr val="FFFFE1"/>
          </a:soli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6"/>
          <p:cNvSpPr>
            <a:spLocks noChangeArrowheads="1"/>
          </p:cNvSpPr>
          <p:nvPr/>
        </p:nvSpPr>
        <p:spPr bwMode="auto">
          <a:xfrm>
            <a:off x="5785430" y="0"/>
            <a:ext cx="944105" cy="2153407"/>
          </a:xfrm>
          <a:prstGeom prst="rect">
            <a:avLst/>
          </a:prstGeom>
          <a:noFill/>
          <a:ln w="9525">
            <a:noFill/>
            <a:miter lim="800000"/>
            <a:headEnd/>
            <a:tailEnd/>
          </a:ln>
        </p:spPr>
        <p:txBody>
          <a:bodyPr vert="wordArtVert" wrap="square">
            <a:spAutoFit/>
            <a:scene3d>
              <a:camera prst="orthographicFront"/>
              <a:lightRig rig="threePt" dir="t"/>
            </a:scene3d>
            <a:sp3d extrusionH="57150">
              <a:bevelT w="57150" h="38100" prst="artDeco"/>
            </a:sp3d>
          </a:bodyPr>
          <a:lstStyle/>
          <a:p>
            <a:pPr algn="ctr"/>
            <a:endParaRPr lang="ru-RU" sz="1200" i="1" dirty="0" smtClean="0">
              <a:solidFill>
                <a:srgbClr val="FF0000"/>
              </a:solidFill>
              <a:latin typeface="Arial Black" panose="020B0A04020102020204" pitchFamily="34" charset="0"/>
              <a:cs typeface="Arial" panose="020B0604020202020204" pitchFamily="34" charset="0"/>
            </a:endParaRPr>
          </a:p>
          <a:p>
            <a:pPr algn="ctr"/>
            <a:r>
              <a:rPr lang="ru-RU" sz="1200" i="1" dirty="0" smtClean="0">
                <a:solidFill>
                  <a:srgbClr val="FF0000"/>
                </a:solidFill>
                <a:latin typeface="Arial Black" panose="020B0A04020102020204" pitchFamily="34" charset="0"/>
                <a:cs typeface="Arial" panose="020B0604020202020204" pitchFamily="34" charset="0"/>
              </a:rPr>
              <a:t>ПАМЯТКА</a:t>
            </a:r>
          </a:p>
          <a:p>
            <a:pPr algn="ctr"/>
            <a:endParaRPr lang="ru-RU" sz="1200" i="1" dirty="0">
              <a:solidFill>
                <a:srgbClr val="FF0000"/>
              </a:solidFill>
              <a:latin typeface="Arial Black" panose="020B0A04020102020204" pitchFamily="34" charset="0"/>
              <a:cs typeface="Arial" panose="020B0604020202020204" pitchFamily="34" charset="0"/>
            </a:endParaRPr>
          </a:p>
        </p:txBody>
      </p:sp>
      <p:sp>
        <p:nvSpPr>
          <p:cNvPr id="89" name="Прямоугольник 88"/>
          <p:cNvSpPr/>
          <p:nvPr/>
        </p:nvSpPr>
        <p:spPr>
          <a:xfrm>
            <a:off x="165315" y="2072076"/>
            <a:ext cx="6498956" cy="469359"/>
          </a:xfrm>
          <a:prstGeom prst="rect">
            <a:avLst/>
          </a:prstGeom>
        </p:spPr>
        <p:txBody>
          <a:bodyPr wrap="square">
            <a:spAutoFit/>
          </a:bodyPr>
          <a:lstStyle/>
          <a:p>
            <a:pPr algn="just"/>
            <a:r>
              <a:rPr lang="ru-RU" sz="1250" b="1" spc="-30" dirty="0" smtClean="0">
                <a:solidFill>
                  <a:schemeClr val="tx2">
                    <a:lumMod val="50000"/>
                  </a:schemeClr>
                </a:solidFill>
                <a:latin typeface="Arial Narrow" panose="020B0606020202030204" pitchFamily="34" charset="0"/>
                <a:cs typeface="Times New Roman" panose="02020603050405020304" pitchFamily="18" charset="0"/>
              </a:rPr>
              <a:t>убежище </a:t>
            </a:r>
            <a:r>
              <a:rPr lang="ru-RU" sz="1250" b="1" spc="-30" dirty="0">
                <a:solidFill>
                  <a:schemeClr val="tx2">
                    <a:lumMod val="50000"/>
                  </a:schemeClr>
                </a:solidFill>
                <a:latin typeface="Arial Narrow" panose="020B0606020202030204" pitchFamily="34" charset="0"/>
                <a:cs typeface="Times New Roman" panose="02020603050405020304" pitchFamily="18" charset="0"/>
              </a:rPr>
              <a:t>и удалитесь. </a:t>
            </a:r>
            <a:r>
              <a:rPr lang="ru-RU" sz="1200" b="1" spc="-30" dirty="0">
                <a:solidFill>
                  <a:schemeClr val="tx2">
                    <a:lumMod val="50000"/>
                  </a:schemeClr>
                </a:solidFill>
                <a:latin typeface="Arial Narrow" panose="020B0606020202030204" pitchFamily="34" charset="0"/>
                <a:cs typeface="Times New Roman" panose="02020603050405020304" pitchFamily="18" charset="0"/>
              </a:rPr>
              <a:t>Исключением являются ситуации, когда Вы оказались в поле зрения террористов или высока вероятность встречи с ними</a:t>
            </a:r>
            <a:r>
              <a:rPr lang="ru-RU" sz="1200" b="1" spc="-30" dirty="0" smtClean="0">
                <a:solidFill>
                  <a:schemeClr val="tx2">
                    <a:lumMod val="50000"/>
                  </a:schemeClr>
                </a:solidFill>
                <a:latin typeface="Arial Narrow" panose="020B0606020202030204" pitchFamily="34" charset="0"/>
                <a:cs typeface="Times New Roman" panose="02020603050405020304" pitchFamily="18" charset="0"/>
              </a:rPr>
              <a:t>.</a:t>
            </a:r>
            <a:endParaRPr lang="ru-RU" sz="1200" b="1" spc="-30" dirty="0">
              <a:solidFill>
                <a:schemeClr val="tx2">
                  <a:lumMod val="50000"/>
                </a:schemeClr>
              </a:solidFill>
              <a:latin typeface="Arial Narrow" panose="020B0606020202030204" pitchFamily="34" charset="0"/>
              <a:cs typeface="Times New Roman" panose="02020603050405020304" pitchFamily="18" charset="0"/>
            </a:endParaRPr>
          </a:p>
        </p:txBody>
      </p:sp>
      <p:pic>
        <p:nvPicPr>
          <p:cNvPr id="7" name="Рисунок 6"/>
          <p:cNvPicPr>
            <a:picLocks noChangeAspect="1"/>
          </p:cNvPicPr>
          <p:nvPr/>
        </p:nvPicPr>
        <p:blipFill rotWithShape="1">
          <a:blip r:embed="rId11">
            <a:extLst>
              <a:ext uri="{28A0092B-C50C-407E-A947-70E740481C1C}">
                <a14:useLocalDpi xmlns:a14="http://schemas.microsoft.com/office/drawing/2010/main" val="0"/>
              </a:ext>
            </a:extLst>
          </a:blip>
          <a:srcRect r="77627"/>
          <a:stretch/>
        </p:blipFill>
        <p:spPr>
          <a:xfrm>
            <a:off x="3687147" y="7136984"/>
            <a:ext cx="660002" cy="837781"/>
          </a:xfrm>
          <a:prstGeom prst="rect">
            <a:avLst/>
          </a:prstGeom>
        </p:spPr>
      </p:pic>
      <p:sp>
        <p:nvSpPr>
          <p:cNvPr id="35" name="Прямоугольник 34"/>
          <p:cNvSpPr/>
          <p:nvPr/>
        </p:nvSpPr>
        <p:spPr>
          <a:xfrm>
            <a:off x="3258865" y="6760565"/>
            <a:ext cx="1478026" cy="415498"/>
          </a:xfrm>
          <a:prstGeom prst="rect">
            <a:avLst/>
          </a:prstGeom>
        </p:spPr>
        <p:txBody>
          <a:bodyPr wrap="square">
            <a:spAutoFit/>
          </a:bodyPr>
          <a:lstStyle/>
          <a:p>
            <a:pPr algn="ctr"/>
            <a:r>
              <a:rPr lang="ru-RU" sz="700" spc="5" dirty="0" smtClean="0">
                <a:solidFill>
                  <a:srgbClr val="FF0000"/>
                </a:solidFill>
                <a:latin typeface="Arial" panose="020B0604020202020204" pitchFamily="34" charset="0"/>
                <a:ea typeface="Arial" panose="020B0604020202020204" pitchFamily="34" charset="0"/>
                <a:cs typeface="Arial" panose="020B0604020202020204" pitchFamily="34" charset="0"/>
              </a:rPr>
              <a:t>Национальный антитеррористический комитет</a:t>
            </a:r>
            <a:endParaRPr lang="ru-RU" sz="700" spc="5" dirty="0">
              <a:solidFill>
                <a:schemeClr val="tx2">
                  <a:lumMod val="50000"/>
                </a:schemeClr>
              </a:solidFill>
              <a:latin typeface="Arial Narrow" panose="020B0606020202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043732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TM02900688[[fn=Аспект]]</Template>
  <TotalTime>3228</TotalTime>
  <Words>1136</Words>
  <Application>Microsoft Office PowerPoint</Application>
  <PresentationFormat>Лист A4 (210x297 мм)</PresentationFormat>
  <Paragraphs>142</Paragraphs>
  <Slides>2</Slides>
  <Notes>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2</vt:i4>
      </vt:variant>
      <vt:variant>
        <vt:lpstr>Заголовки слайдов</vt:lpstr>
      </vt:variant>
      <vt:variant>
        <vt:i4>2</vt:i4>
      </vt:variant>
    </vt:vector>
  </HeadingPairs>
  <TitlesOfParts>
    <vt:vector size="11" baseType="lpstr">
      <vt:lpstr>Arial</vt:lpstr>
      <vt:lpstr>Arial Black</vt:lpstr>
      <vt:lpstr>Arial Narrow</vt:lpstr>
      <vt:lpstr>Calibri</vt:lpstr>
      <vt:lpstr>Calibri Light</vt:lpstr>
      <vt:lpstr>Times New Roman</vt:lpstr>
      <vt:lpstr>Wingdings 2</vt:lpstr>
      <vt:lpstr>HDOfficeLightV0</vt:lpstr>
      <vt:lpstr>1_HDOfficeLightV0</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 X75A</dc:creator>
  <cp:lastModifiedBy>Asus X75A</cp:lastModifiedBy>
  <cp:revision>78</cp:revision>
  <dcterms:created xsi:type="dcterms:W3CDTF">2017-11-07T06:48:47Z</dcterms:created>
  <dcterms:modified xsi:type="dcterms:W3CDTF">2018-08-15T06:07:11Z</dcterms:modified>
</cp:coreProperties>
</file>